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3"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691813" cy="7559675"/>
  <p:notesSz cx="7559675" cy="10691813"/>
  <p:embeddedFontLst>
    <p:embeddedFont>
      <p:font typeface="Bitter" pitchFamily="2" charset="77"/>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Helvetica Neue" panose="02000503000000020004" pitchFamily="2" charset="0"/>
      <p:regular r:id="rId23"/>
      <p:bold r:id="rId24"/>
      <p:italic r:id="rId25"/>
      <p:boldItalic r:id="rId26"/>
    </p:embeddedFont>
    <p:embeddedFont>
      <p:font typeface="IBM Plex Mono" panose="020B0509050203000203" pitchFamily="49" charset="77"/>
      <p:regular r:id="rId27"/>
      <p:bold r:id="rId28"/>
      <p:italic r:id="rId29"/>
      <p:boldItalic r:id="rId30"/>
    </p:embeddedFont>
    <p:embeddedFont>
      <p:font typeface="IBM Plex Sans" panose="020B0503050203000203" pitchFamily="34" charset="0"/>
      <p:regular r:id="rId31"/>
      <p:bold r:id="rId32"/>
      <p:italic r:id="rId33"/>
      <p:boldItalic r:id="rId34"/>
    </p:embeddedFont>
    <p:embeddedFont>
      <p:font typeface="IBM Plex Sans Cond SmBld" panose="020B0506050203000203" pitchFamily="34" charset="77"/>
      <p:regular r:id="rId35"/>
      <p:bold r:id="rId36"/>
      <p:italic r:id="rId37"/>
      <p:boldItalic r:id="rId38"/>
    </p:embeddedFont>
    <p:embeddedFont>
      <p:font typeface="IBM Plex Sans Condensed" panose="020B0506050203000203" pitchFamily="34" charset="77"/>
      <p:regular r:id="rId39"/>
      <p:bold r:id="rId40"/>
      <p:italic r:id="rId41"/>
      <p:boldItalic r:id="rId42"/>
    </p:embeddedFont>
    <p:embeddedFont>
      <p:font typeface="IBM Plex Sans Light" panose="020B0403050203000203" pitchFamily="34" charset="0"/>
      <p:regular r:id="rId43"/>
      <p:bold r:id="rId44"/>
      <p:italic r:id="rId45"/>
      <p:boldItalic r:id="rId46"/>
    </p:embeddedFont>
    <p:embeddedFont>
      <p:font typeface="IBM Plex Sans Medium" panose="020B0503050203000203" pitchFamily="34" charset="0"/>
      <p:regular r:id="rId47"/>
      <p:bold r:id="rId48"/>
      <p:italic r:id="rId49"/>
      <p:boldItalic r:id="rId50"/>
    </p:embeddedFont>
    <p:embeddedFont>
      <p:font typeface="IBM Plex Sans SemiBold" panose="020B0503050203000203"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424FCB-9B08-4256-BA9A-33877DB6B192}">
  <a:tblStyle styleId="{04424FCB-9B08-4256-BA9A-33877DB6B19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3BDDC06-DF20-497A-9107-04CEA46A023C}" styleName="Table_1">
    <a:wholeTbl>
      <a:tcTxStyle>
        <a:font>
          <a:latin typeface="Arial"/>
          <a:ea typeface="Arial"/>
          <a:cs typeface="Arial"/>
        </a:font>
        <a:srgbClr val="000000"/>
      </a:tcTxStyle>
      <a:tcStyle>
        <a:tcBdr>
          <a:left>
            <a:ln w="19050" cap="flat" cmpd="sng">
              <a:solidFill>
                <a:srgbClr val="5590CC"/>
              </a:solidFill>
              <a:prstDash val="solid"/>
              <a:round/>
              <a:headEnd type="none" w="sm" len="sm"/>
              <a:tailEnd type="none" w="sm" len="sm"/>
            </a:ln>
          </a:left>
          <a:right>
            <a:ln w="19050" cap="flat" cmpd="sng">
              <a:solidFill>
                <a:srgbClr val="5590CC"/>
              </a:solidFill>
              <a:prstDash val="solid"/>
              <a:round/>
              <a:headEnd type="none" w="sm" len="sm"/>
              <a:tailEnd type="none" w="sm" len="sm"/>
            </a:ln>
          </a:right>
          <a:top>
            <a:ln w="19050" cap="flat" cmpd="sng">
              <a:solidFill>
                <a:srgbClr val="5590CC"/>
              </a:solidFill>
              <a:prstDash val="solid"/>
              <a:round/>
              <a:headEnd type="none" w="sm" len="sm"/>
              <a:tailEnd type="none" w="sm" len="sm"/>
            </a:ln>
          </a:top>
          <a:bottom>
            <a:ln w="19050" cap="flat" cmpd="sng">
              <a:solidFill>
                <a:srgbClr val="5590CC"/>
              </a:solidFill>
              <a:prstDash val="solid"/>
              <a:round/>
              <a:headEnd type="none" w="sm" len="sm"/>
              <a:tailEnd type="none" w="sm" len="sm"/>
            </a:ln>
          </a:bottom>
          <a:insideH>
            <a:ln w="19050" cap="flat" cmpd="sng">
              <a:solidFill>
                <a:srgbClr val="5590CC"/>
              </a:solidFill>
              <a:prstDash val="solid"/>
              <a:round/>
              <a:headEnd type="none" w="sm" len="sm"/>
              <a:tailEnd type="none" w="sm" len="sm"/>
            </a:ln>
          </a:insideH>
          <a:insideV>
            <a:ln w="19050" cap="flat" cmpd="sng">
              <a:solidFill>
                <a:srgbClr val="5590CC"/>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7"/>
    <p:restoredTop sz="94674"/>
  </p:normalViewPr>
  <p:slideViewPr>
    <p:cSldViewPr snapToGrid="0" snapToObjects="1">
      <p:cViewPr varScale="1">
        <p:scale>
          <a:sx n="112" d="100"/>
          <a:sy n="112"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47" Type="http://schemas.openxmlformats.org/officeDocument/2006/relationships/font" Target="fonts/font33.fntdata"/><Relationship Id="rId50" Type="http://schemas.openxmlformats.org/officeDocument/2006/relationships/font" Target="fonts/font3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font" Target="fonts/font31.fntdata"/><Relationship Id="rId53" Type="http://schemas.openxmlformats.org/officeDocument/2006/relationships/font" Target="fonts/font3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font" Target="fonts/font29.fntdata"/><Relationship Id="rId48" Type="http://schemas.openxmlformats.org/officeDocument/2006/relationships/font" Target="fonts/font3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font" Target="fonts/font32.fntdata"/><Relationship Id="rId20" Type="http://schemas.openxmlformats.org/officeDocument/2006/relationships/font" Target="fonts/font6.fntdata"/><Relationship Id="rId41" Type="http://schemas.openxmlformats.org/officeDocument/2006/relationships/font" Target="fonts/font27.fntdata"/><Relationship Id="rId54" Type="http://schemas.openxmlformats.org/officeDocument/2006/relationships/font" Target="fonts/font4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49" Type="http://schemas.openxmlformats.org/officeDocument/2006/relationships/font" Target="fonts/font3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17.fntdata"/><Relationship Id="rId44" Type="http://schemas.openxmlformats.org/officeDocument/2006/relationships/font" Target="fonts/font30.fntdata"/><Relationship Id="rId52" Type="http://schemas.openxmlformats.org/officeDocument/2006/relationships/font" Target="fonts/font3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90957" y="685800"/>
            <a:ext cx="447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11658647a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 name="Google Shape;32;g11658647ae0_0_0:notes"/>
          <p:cNvSpPr>
            <a:spLocks noGrp="1" noRot="1" noChangeAspect="1"/>
          </p:cNvSpPr>
          <p:nvPr>
            <p:ph type="sldImg" idx="2"/>
          </p:nvPr>
        </p:nvSpPr>
        <p:spPr>
          <a:xfrm>
            <a:off x="1190957" y="685800"/>
            <a:ext cx="447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5868cc921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115868cc921_0_60: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785d6d5ef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g11785d6d5ef_0_56: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5868cc921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115868cc921_0_8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115868cc921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 name="Google Shape;41;g115868cc921_0_95:notes"/>
          <p:cNvSpPr>
            <a:spLocks noGrp="1" noRot="1" noChangeAspect="1"/>
          </p:cNvSpPr>
          <p:nvPr>
            <p:ph type="sldImg" idx="2"/>
          </p:nvPr>
        </p:nvSpPr>
        <p:spPr>
          <a:xfrm>
            <a:off x="1190957" y="685800"/>
            <a:ext cx="447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1174b26d5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 name="Google Shape;48;g1174b26d573_0_0: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5868cc92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 name="Google Shape;59;g115868cc921_0_4: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5868cc92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 name="Google Shape;65;g115868cc921_0_15: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5868cc921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g115868cc921_0_2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785d6d5e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g11785d6d5ef_0_0: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785d6d5ef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11785d6d5ef_0_19: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785d6d5ef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g11785d6d5ef_0_81:notes"/>
          <p:cNvSpPr>
            <a:spLocks noGrp="1" noRot="1" noChangeAspect="1"/>
          </p:cNvSpPr>
          <p:nvPr>
            <p:ph type="sldImg" idx="2"/>
          </p:nvPr>
        </p:nvSpPr>
        <p:spPr>
          <a:xfrm>
            <a:off x="1190958" y="685800"/>
            <a:ext cx="447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419801" y="2152502"/>
            <a:ext cx="9852300" cy="1049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7800"/>
              <a:buFont typeface="IBM Plex Sans"/>
              <a:buNone/>
              <a:defRPr sz="7800" b="1">
                <a:latin typeface="IBM Plex Sans"/>
                <a:ea typeface="IBM Plex Sans"/>
                <a:cs typeface="IBM Plex Sans"/>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Custom Layout 2">
  <p:cSld name="7_Custom Layout_2">
    <p:spTree>
      <p:nvGrpSpPr>
        <p:cNvPr id="1" name="Shape 10"/>
        <p:cNvGrpSpPr/>
        <p:nvPr/>
      </p:nvGrpSpPr>
      <p:grpSpPr>
        <a:xfrm>
          <a:off x="0" y="0"/>
          <a:ext cx="0" cy="0"/>
          <a:chOff x="0" y="0"/>
          <a:chExt cx="0" cy="0"/>
        </a:xfrm>
      </p:grpSpPr>
      <p:sp>
        <p:nvSpPr>
          <p:cNvPr id="11" name="Google Shape;11;p3"/>
          <p:cNvSpPr/>
          <p:nvPr/>
        </p:nvSpPr>
        <p:spPr>
          <a:xfrm>
            <a:off x="175103" y="362033"/>
            <a:ext cx="657000" cy="671100"/>
          </a:xfrm>
          <a:prstGeom prst="ellipse">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2" name="Google Shape;12;p3"/>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sz="2700">
                <a:latin typeface="IBM Plex Sans"/>
                <a:ea typeface="IBM Plex Sans"/>
                <a:cs typeface="IBM Plex Sans"/>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 name="Google Shape;13;p3"/>
          <p:cNvSpPr txBox="1">
            <a:spLocks noGrp="1"/>
          </p:cNvSpPr>
          <p:nvPr>
            <p:ph type="body" idx="1"/>
          </p:nvPr>
        </p:nvSpPr>
        <p:spPr>
          <a:xfrm>
            <a:off x="419812" y="3003003"/>
            <a:ext cx="4863000" cy="40320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1100"/>
              </a:spcBef>
              <a:spcAft>
                <a:spcPts val="0"/>
              </a:spcAft>
              <a:buSzPts val="1200"/>
              <a:buFont typeface="IBM Plex Sans Medium"/>
              <a:buNone/>
              <a:defRPr>
                <a:latin typeface="IBM Plex Sans Medium"/>
                <a:ea typeface="IBM Plex Sans Medium"/>
                <a:cs typeface="IBM Plex Sans Medium"/>
                <a:sym typeface="IBM Plex Sans Medium"/>
              </a:defRPr>
            </a:lvl1pPr>
            <a:lvl2pPr marL="914400" lvl="1" indent="-304800" algn="l">
              <a:lnSpc>
                <a:spcPct val="125000"/>
              </a:lnSpc>
              <a:spcBef>
                <a:spcPts val="1100"/>
              </a:spcBef>
              <a:spcAft>
                <a:spcPts val="0"/>
              </a:spcAft>
              <a:buSzPts val="1200"/>
              <a:buChar char="◦"/>
              <a:defRPr sz="1200"/>
            </a:lvl2pPr>
            <a:lvl3pPr marL="1371600" lvl="2" indent="-304800" algn="l">
              <a:lnSpc>
                <a:spcPct val="125000"/>
              </a:lnSpc>
              <a:spcBef>
                <a:spcPts val="1100"/>
              </a:spcBef>
              <a:spcAft>
                <a:spcPts val="0"/>
              </a:spcAft>
              <a:buClr>
                <a:schemeClr val="dk1"/>
              </a:buClr>
              <a:buSzPts val="1200"/>
              <a:buChar char="•"/>
              <a:defRPr sz="1200"/>
            </a:lvl3pPr>
            <a:lvl4pPr marL="1828800" lvl="3" indent="-304800" algn="l">
              <a:lnSpc>
                <a:spcPct val="125000"/>
              </a:lnSpc>
              <a:spcBef>
                <a:spcPts val="1100"/>
              </a:spcBef>
              <a:spcAft>
                <a:spcPts val="0"/>
              </a:spcAft>
              <a:buClr>
                <a:schemeClr val="dk1"/>
              </a:buClr>
              <a:buSzPts val="1200"/>
              <a:buChar char="•"/>
              <a:defRPr sz="1200"/>
            </a:lvl4pPr>
            <a:lvl5pPr marL="2286000" lvl="4" indent="-304800" algn="l">
              <a:lnSpc>
                <a:spcPct val="125000"/>
              </a:lnSpc>
              <a:spcBef>
                <a:spcPts val="1100"/>
              </a:spcBef>
              <a:spcAft>
                <a:spcPts val="0"/>
              </a:spcAft>
              <a:buClr>
                <a:schemeClr val="dk1"/>
              </a:buClr>
              <a:buSzPts val="1200"/>
              <a:buChar char="•"/>
              <a:defRPr sz="1200"/>
            </a:lvl5pPr>
            <a:lvl6pPr marL="2743200" lvl="5" indent="-304800" algn="l">
              <a:lnSpc>
                <a:spcPct val="125000"/>
              </a:lnSpc>
              <a:spcBef>
                <a:spcPts val="1100"/>
              </a:spcBef>
              <a:spcAft>
                <a:spcPts val="0"/>
              </a:spcAft>
              <a:buClr>
                <a:schemeClr val="dk1"/>
              </a:buClr>
              <a:buSzPts val="1200"/>
              <a:buChar char="•"/>
              <a:defRPr sz="1200"/>
            </a:lvl6pPr>
            <a:lvl7pPr marL="3200400" lvl="6" indent="-304800" algn="l">
              <a:lnSpc>
                <a:spcPct val="125000"/>
              </a:lnSpc>
              <a:spcBef>
                <a:spcPts val="1100"/>
              </a:spcBef>
              <a:spcAft>
                <a:spcPts val="0"/>
              </a:spcAft>
              <a:buClr>
                <a:schemeClr val="dk1"/>
              </a:buClr>
              <a:buSzPts val="1200"/>
              <a:buChar char="•"/>
              <a:defRPr sz="1200"/>
            </a:lvl7pPr>
            <a:lvl8pPr marL="3657600" lvl="7" indent="-304800" algn="l">
              <a:lnSpc>
                <a:spcPct val="125000"/>
              </a:lnSpc>
              <a:spcBef>
                <a:spcPts val="1100"/>
              </a:spcBef>
              <a:spcAft>
                <a:spcPts val="0"/>
              </a:spcAft>
              <a:buClr>
                <a:schemeClr val="dk1"/>
              </a:buClr>
              <a:buSzPts val="1200"/>
              <a:buChar char="•"/>
              <a:defRPr sz="1200"/>
            </a:lvl8pPr>
            <a:lvl9pPr marL="4114800" lvl="8" indent="-304800" algn="l">
              <a:lnSpc>
                <a:spcPct val="125000"/>
              </a:lnSpc>
              <a:spcBef>
                <a:spcPts val="1100"/>
              </a:spcBef>
              <a:spcAft>
                <a:spcPts val="0"/>
              </a:spcAft>
              <a:buClr>
                <a:schemeClr val="dk1"/>
              </a:buClr>
              <a:buSzPts val="1200"/>
              <a:buChar char="•"/>
              <a:defRPr sz="1200"/>
            </a:lvl9pPr>
          </a:lstStyle>
          <a:p>
            <a:endParaRPr/>
          </a:p>
        </p:txBody>
      </p:sp>
      <p:pic>
        <p:nvPicPr>
          <p:cNvPr id="14" name="Google Shape;14;p3"/>
          <p:cNvPicPr preferRelativeResize="0"/>
          <p:nvPr/>
        </p:nvPicPr>
        <p:blipFill rotWithShape="1">
          <a:blip r:embed="rId2">
            <a:alphaModFix/>
          </a:blip>
          <a:srcRect/>
          <a:stretch/>
        </p:blipFill>
        <p:spPr>
          <a:xfrm>
            <a:off x="10021238" y="362031"/>
            <a:ext cx="350566" cy="350566"/>
          </a:xfrm>
          <a:prstGeom prst="rect">
            <a:avLst/>
          </a:prstGeom>
          <a:noFill/>
          <a:ln>
            <a:noFill/>
          </a:ln>
        </p:spPr>
      </p:pic>
      <p:sp>
        <p:nvSpPr>
          <p:cNvPr id="15" name="Google Shape;15;p3"/>
          <p:cNvSpPr txBox="1">
            <a:spLocks noGrp="1"/>
          </p:cNvSpPr>
          <p:nvPr>
            <p:ph type="subTitle" idx="2"/>
          </p:nvPr>
        </p:nvSpPr>
        <p:spPr>
          <a:xfrm>
            <a:off x="411231" y="1764000"/>
            <a:ext cx="4863000" cy="865800"/>
          </a:xfrm>
          <a:prstGeom prst="rect">
            <a:avLst/>
          </a:prstGeom>
          <a:noFill/>
          <a:ln>
            <a:noFill/>
          </a:ln>
        </p:spPr>
        <p:txBody>
          <a:bodyPr spcFirstLastPara="1" wrap="square" lIns="0" tIns="0" rIns="0" bIns="0" anchor="t" anchorCtr="0">
            <a:noAutofit/>
          </a:bodyPr>
          <a:lstStyle>
            <a:lvl1pPr lvl="0" algn="l">
              <a:lnSpc>
                <a:spcPct val="125000"/>
              </a:lnSpc>
              <a:spcBef>
                <a:spcPts val="1100"/>
              </a:spcBef>
              <a:spcAft>
                <a:spcPts val="0"/>
              </a:spcAft>
              <a:buSzPts val="1500"/>
              <a:buNone/>
              <a:defRPr sz="1500" b="1" i="1"/>
            </a:lvl1pPr>
            <a:lvl2pPr lvl="1" algn="l">
              <a:lnSpc>
                <a:spcPct val="125000"/>
              </a:lnSpc>
              <a:spcBef>
                <a:spcPts val="1100"/>
              </a:spcBef>
              <a:spcAft>
                <a:spcPts val="0"/>
              </a:spcAft>
              <a:buSzPts val="1200"/>
              <a:buNone/>
              <a:defRPr/>
            </a:lvl2pPr>
            <a:lvl3pPr lvl="2" algn="l">
              <a:lnSpc>
                <a:spcPct val="125000"/>
              </a:lnSpc>
              <a:spcBef>
                <a:spcPts val="1100"/>
              </a:spcBef>
              <a:spcAft>
                <a:spcPts val="0"/>
              </a:spcAft>
              <a:buSzPts val="1200"/>
              <a:buNone/>
              <a:defRPr/>
            </a:lvl3pPr>
            <a:lvl4pPr lvl="3" algn="l">
              <a:lnSpc>
                <a:spcPct val="125000"/>
              </a:lnSpc>
              <a:spcBef>
                <a:spcPts val="1100"/>
              </a:spcBef>
              <a:spcAft>
                <a:spcPts val="0"/>
              </a:spcAft>
              <a:buSzPts val="1200"/>
              <a:buNone/>
              <a:defRPr/>
            </a:lvl4pPr>
            <a:lvl5pPr lvl="4" algn="l">
              <a:lnSpc>
                <a:spcPct val="125000"/>
              </a:lnSpc>
              <a:spcBef>
                <a:spcPts val="1100"/>
              </a:spcBef>
              <a:spcAft>
                <a:spcPts val="0"/>
              </a:spcAft>
              <a:buSzPts val="1200"/>
              <a:buNone/>
              <a:defRPr/>
            </a:lvl5pPr>
            <a:lvl6pPr lvl="5" algn="l">
              <a:lnSpc>
                <a:spcPct val="125000"/>
              </a:lnSpc>
              <a:spcBef>
                <a:spcPts val="1100"/>
              </a:spcBef>
              <a:spcAft>
                <a:spcPts val="0"/>
              </a:spcAft>
              <a:buSzPts val="1200"/>
              <a:buNone/>
              <a:defRPr/>
            </a:lvl6pPr>
            <a:lvl7pPr lvl="6" algn="l">
              <a:lnSpc>
                <a:spcPct val="125000"/>
              </a:lnSpc>
              <a:spcBef>
                <a:spcPts val="1100"/>
              </a:spcBef>
              <a:spcAft>
                <a:spcPts val="0"/>
              </a:spcAft>
              <a:buSzPts val="1200"/>
              <a:buNone/>
              <a:defRPr/>
            </a:lvl7pPr>
            <a:lvl8pPr lvl="7" algn="l">
              <a:lnSpc>
                <a:spcPct val="125000"/>
              </a:lnSpc>
              <a:spcBef>
                <a:spcPts val="1100"/>
              </a:spcBef>
              <a:spcAft>
                <a:spcPts val="0"/>
              </a:spcAft>
              <a:buSzPts val="1200"/>
              <a:buNone/>
              <a:defRPr/>
            </a:lvl8pPr>
            <a:lvl9pPr lvl="8" algn="l">
              <a:lnSpc>
                <a:spcPct val="125000"/>
              </a:lnSpc>
              <a:spcBef>
                <a:spcPts val="1100"/>
              </a:spcBef>
              <a:spcAft>
                <a:spcPts val="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6"/>
        <p:cNvGrpSpPr/>
        <p:nvPr/>
      </p:nvGrpSpPr>
      <p:grpSpPr>
        <a:xfrm>
          <a:off x="0" y="0"/>
          <a:ext cx="0" cy="0"/>
          <a:chOff x="0" y="0"/>
          <a:chExt cx="0" cy="0"/>
        </a:xfrm>
      </p:grpSpPr>
      <p:sp>
        <p:nvSpPr>
          <p:cNvPr id="17" name="Google Shape;17;p4"/>
          <p:cNvSpPr/>
          <p:nvPr/>
        </p:nvSpPr>
        <p:spPr>
          <a:xfrm>
            <a:off x="175103" y="362033"/>
            <a:ext cx="657000" cy="670800"/>
          </a:xfrm>
          <a:prstGeom prst="ellipse">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8" name="Google Shape;18;p4"/>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sz="2700">
                <a:latin typeface="IBM Plex Sans"/>
                <a:ea typeface="IBM Plex Sans"/>
                <a:cs typeface="IBM Plex Sans"/>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p4"/>
          <p:cNvSpPr txBox="1">
            <a:spLocks noGrp="1"/>
          </p:cNvSpPr>
          <p:nvPr>
            <p:ph type="body" idx="1"/>
          </p:nvPr>
        </p:nvSpPr>
        <p:spPr>
          <a:xfrm>
            <a:off x="419812" y="3003003"/>
            <a:ext cx="4863000" cy="40320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1100"/>
              </a:spcBef>
              <a:spcAft>
                <a:spcPts val="0"/>
              </a:spcAft>
              <a:buSzPts val="1200"/>
              <a:buNone/>
              <a:defRPr/>
            </a:lvl1pPr>
            <a:lvl2pPr marL="914400" lvl="1" indent="-304800" algn="l">
              <a:lnSpc>
                <a:spcPct val="125000"/>
              </a:lnSpc>
              <a:spcBef>
                <a:spcPts val="1100"/>
              </a:spcBef>
              <a:spcAft>
                <a:spcPts val="0"/>
              </a:spcAft>
              <a:buSzPts val="1200"/>
              <a:buChar char="◦"/>
              <a:defRPr/>
            </a:lvl2pPr>
            <a:lvl3pPr marL="1371600" lvl="2" indent="-304800" algn="l">
              <a:lnSpc>
                <a:spcPct val="125000"/>
              </a:lnSpc>
              <a:spcBef>
                <a:spcPts val="1100"/>
              </a:spcBef>
              <a:spcAft>
                <a:spcPts val="0"/>
              </a:spcAft>
              <a:buClr>
                <a:schemeClr val="dk1"/>
              </a:buClr>
              <a:buSzPts val="1200"/>
              <a:buChar char="•"/>
              <a:defRPr/>
            </a:lvl3pPr>
            <a:lvl4pPr marL="1828800" lvl="3" indent="-304800" algn="l">
              <a:lnSpc>
                <a:spcPct val="125000"/>
              </a:lnSpc>
              <a:spcBef>
                <a:spcPts val="1100"/>
              </a:spcBef>
              <a:spcAft>
                <a:spcPts val="0"/>
              </a:spcAft>
              <a:buClr>
                <a:schemeClr val="dk1"/>
              </a:buClr>
              <a:buSzPts val="1200"/>
              <a:buChar char="•"/>
              <a:defRPr/>
            </a:lvl4pPr>
            <a:lvl5pPr marL="2286000" lvl="4" indent="-304800" algn="l">
              <a:lnSpc>
                <a:spcPct val="125000"/>
              </a:lnSpc>
              <a:spcBef>
                <a:spcPts val="1100"/>
              </a:spcBef>
              <a:spcAft>
                <a:spcPts val="0"/>
              </a:spcAft>
              <a:buClr>
                <a:schemeClr val="dk1"/>
              </a:buClr>
              <a:buSzPts val="1200"/>
              <a:buChar char="•"/>
              <a:defRPr/>
            </a:lvl5pPr>
            <a:lvl6pPr marL="2743200" lvl="5" indent="-304800" algn="l">
              <a:lnSpc>
                <a:spcPct val="125000"/>
              </a:lnSpc>
              <a:spcBef>
                <a:spcPts val="1100"/>
              </a:spcBef>
              <a:spcAft>
                <a:spcPts val="0"/>
              </a:spcAft>
              <a:buClr>
                <a:schemeClr val="dk1"/>
              </a:buClr>
              <a:buSzPts val="1200"/>
              <a:buChar char="•"/>
              <a:defRPr/>
            </a:lvl6pPr>
            <a:lvl7pPr marL="3200400" lvl="6" indent="-304800" algn="l">
              <a:lnSpc>
                <a:spcPct val="125000"/>
              </a:lnSpc>
              <a:spcBef>
                <a:spcPts val="1100"/>
              </a:spcBef>
              <a:spcAft>
                <a:spcPts val="0"/>
              </a:spcAft>
              <a:buClr>
                <a:schemeClr val="dk1"/>
              </a:buClr>
              <a:buSzPts val="1200"/>
              <a:buChar char="•"/>
              <a:defRPr/>
            </a:lvl7pPr>
            <a:lvl8pPr marL="3657600" lvl="7" indent="-304800" algn="l">
              <a:lnSpc>
                <a:spcPct val="125000"/>
              </a:lnSpc>
              <a:spcBef>
                <a:spcPts val="1100"/>
              </a:spcBef>
              <a:spcAft>
                <a:spcPts val="0"/>
              </a:spcAft>
              <a:buClr>
                <a:schemeClr val="dk1"/>
              </a:buClr>
              <a:buSzPts val="1200"/>
              <a:buChar char="•"/>
              <a:defRPr/>
            </a:lvl8pPr>
            <a:lvl9pPr marL="4114800" lvl="8" indent="-304800" algn="l">
              <a:lnSpc>
                <a:spcPct val="125000"/>
              </a:lnSpc>
              <a:spcBef>
                <a:spcPts val="1100"/>
              </a:spcBef>
              <a:spcAft>
                <a:spcPts val="0"/>
              </a:spcAft>
              <a:buClr>
                <a:schemeClr val="dk1"/>
              </a:buClr>
              <a:buSzPts val="1200"/>
              <a:buChar char="•"/>
              <a:defRPr/>
            </a:lvl9pPr>
          </a:lstStyle>
          <a:p>
            <a:endParaRPr/>
          </a:p>
        </p:txBody>
      </p:sp>
      <p:pic>
        <p:nvPicPr>
          <p:cNvPr id="20" name="Google Shape;20;p4"/>
          <p:cNvPicPr preferRelativeResize="0"/>
          <p:nvPr/>
        </p:nvPicPr>
        <p:blipFill rotWithShape="1">
          <a:blip r:embed="rId2">
            <a:alphaModFix/>
          </a:blip>
          <a:srcRect/>
          <a:stretch/>
        </p:blipFill>
        <p:spPr>
          <a:xfrm>
            <a:off x="10021238" y="362031"/>
            <a:ext cx="350566" cy="350566"/>
          </a:xfrm>
          <a:prstGeom prst="rect">
            <a:avLst/>
          </a:prstGeom>
          <a:noFill/>
          <a:ln>
            <a:noFill/>
          </a:ln>
        </p:spPr>
      </p:pic>
      <p:sp>
        <p:nvSpPr>
          <p:cNvPr id="21" name="Google Shape;21;p4"/>
          <p:cNvSpPr txBox="1">
            <a:spLocks noGrp="1"/>
          </p:cNvSpPr>
          <p:nvPr>
            <p:ph type="subTitle" idx="2"/>
          </p:nvPr>
        </p:nvSpPr>
        <p:spPr>
          <a:xfrm>
            <a:off x="411231" y="1764000"/>
            <a:ext cx="4863000" cy="865800"/>
          </a:xfrm>
          <a:prstGeom prst="rect">
            <a:avLst/>
          </a:prstGeom>
          <a:noFill/>
          <a:ln>
            <a:noFill/>
          </a:ln>
        </p:spPr>
        <p:txBody>
          <a:bodyPr spcFirstLastPara="1" wrap="square" lIns="0" tIns="0" rIns="0" bIns="0" anchor="t" anchorCtr="0">
            <a:noAutofit/>
          </a:bodyPr>
          <a:lstStyle>
            <a:lvl1pPr lvl="0" algn="l">
              <a:lnSpc>
                <a:spcPct val="125000"/>
              </a:lnSpc>
              <a:spcBef>
                <a:spcPts val="1100"/>
              </a:spcBef>
              <a:spcAft>
                <a:spcPts val="0"/>
              </a:spcAft>
              <a:buSzPts val="1500"/>
              <a:buNone/>
              <a:defRPr sz="1500" b="1" i="1"/>
            </a:lvl1pPr>
            <a:lvl2pPr lvl="1" algn="l">
              <a:lnSpc>
                <a:spcPct val="125000"/>
              </a:lnSpc>
              <a:spcBef>
                <a:spcPts val="1100"/>
              </a:spcBef>
              <a:spcAft>
                <a:spcPts val="0"/>
              </a:spcAft>
              <a:buSzPts val="1200"/>
              <a:buNone/>
              <a:defRPr/>
            </a:lvl2pPr>
            <a:lvl3pPr lvl="2" algn="l">
              <a:lnSpc>
                <a:spcPct val="125000"/>
              </a:lnSpc>
              <a:spcBef>
                <a:spcPts val="1100"/>
              </a:spcBef>
              <a:spcAft>
                <a:spcPts val="0"/>
              </a:spcAft>
              <a:buSzPts val="1200"/>
              <a:buNone/>
              <a:defRPr/>
            </a:lvl3pPr>
            <a:lvl4pPr lvl="3" algn="l">
              <a:lnSpc>
                <a:spcPct val="125000"/>
              </a:lnSpc>
              <a:spcBef>
                <a:spcPts val="1100"/>
              </a:spcBef>
              <a:spcAft>
                <a:spcPts val="0"/>
              </a:spcAft>
              <a:buSzPts val="1200"/>
              <a:buNone/>
              <a:defRPr/>
            </a:lvl4pPr>
            <a:lvl5pPr lvl="4" algn="l">
              <a:lnSpc>
                <a:spcPct val="125000"/>
              </a:lnSpc>
              <a:spcBef>
                <a:spcPts val="1100"/>
              </a:spcBef>
              <a:spcAft>
                <a:spcPts val="0"/>
              </a:spcAft>
              <a:buSzPts val="1200"/>
              <a:buNone/>
              <a:defRPr/>
            </a:lvl5pPr>
            <a:lvl6pPr lvl="5" algn="l">
              <a:lnSpc>
                <a:spcPct val="125000"/>
              </a:lnSpc>
              <a:spcBef>
                <a:spcPts val="1100"/>
              </a:spcBef>
              <a:spcAft>
                <a:spcPts val="0"/>
              </a:spcAft>
              <a:buSzPts val="1200"/>
              <a:buNone/>
              <a:defRPr/>
            </a:lvl6pPr>
            <a:lvl7pPr lvl="6" algn="l">
              <a:lnSpc>
                <a:spcPct val="125000"/>
              </a:lnSpc>
              <a:spcBef>
                <a:spcPts val="1100"/>
              </a:spcBef>
              <a:spcAft>
                <a:spcPts val="0"/>
              </a:spcAft>
              <a:buSzPts val="1200"/>
              <a:buNone/>
              <a:defRPr/>
            </a:lvl7pPr>
            <a:lvl8pPr lvl="7" algn="l">
              <a:lnSpc>
                <a:spcPct val="125000"/>
              </a:lnSpc>
              <a:spcBef>
                <a:spcPts val="1100"/>
              </a:spcBef>
              <a:spcAft>
                <a:spcPts val="0"/>
              </a:spcAft>
              <a:buSzPts val="1200"/>
              <a:buNone/>
              <a:defRPr/>
            </a:lvl8pPr>
            <a:lvl9pPr lvl="8" algn="l">
              <a:lnSpc>
                <a:spcPct val="125000"/>
              </a:lnSpc>
              <a:spcBef>
                <a:spcPts val="110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Custom Layout 1">
  <p:cSld name="7_Custom Layout_1">
    <p:spTree>
      <p:nvGrpSpPr>
        <p:cNvPr id="1" name="Shape 22"/>
        <p:cNvGrpSpPr/>
        <p:nvPr/>
      </p:nvGrpSpPr>
      <p:grpSpPr>
        <a:xfrm>
          <a:off x="0" y="0"/>
          <a:ext cx="0" cy="0"/>
          <a:chOff x="0" y="0"/>
          <a:chExt cx="0" cy="0"/>
        </a:xfrm>
      </p:grpSpPr>
      <p:sp>
        <p:nvSpPr>
          <p:cNvPr id="23" name="Google Shape;23;p5"/>
          <p:cNvSpPr/>
          <p:nvPr/>
        </p:nvSpPr>
        <p:spPr>
          <a:xfrm>
            <a:off x="175103" y="362033"/>
            <a:ext cx="657000" cy="671100"/>
          </a:xfrm>
          <a:prstGeom prst="ellipse">
            <a:avLst/>
          </a:prstGeom>
          <a:solidFill>
            <a:srgbClr val="DFDEFF"/>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4" name="Google Shape;24;p5"/>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sz="2700">
                <a:latin typeface="IBM Plex Sans"/>
                <a:ea typeface="IBM Plex Sans"/>
                <a:cs typeface="IBM Plex Sans"/>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p5"/>
          <p:cNvSpPr txBox="1">
            <a:spLocks noGrp="1"/>
          </p:cNvSpPr>
          <p:nvPr>
            <p:ph type="body" idx="1"/>
          </p:nvPr>
        </p:nvSpPr>
        <p:spPr>
          <a:xfrm>
            <a:off x="419812" y="3003000"/>
            <a:ext cx="4863000" cy="40320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1100"/>
              </a:spcBef>
              <a:spcAft>
                <a:spcPts val="0"/>
              </a:spcAft>
              <a:buClr>
                <a:srgbClr val="5D5CFF"/>
              </a:buClr>
              <a:buSzPts val="1200"/>
              <a:buNone/>
              <a:defRPr>
                <a:solidFill>
                  <a:srgbClr val="5D5CFF"/>
                </a:solidFill>
              </a:defRPr>
            </a:lvl1pPr>
            <a:lvl2pPr marL="914400" lvl="1" indent="-304800" algn="l">
              <a:lnSpc>
                <a:spcPct val="125000"/>
              </a:lnSpc>
              <a:spcBef>
                <a:spcPts val="1100"/>
              </a:spcBef>
              <a:spcAft>
                <a:spcPts val="0"/>
              </a:spcAft>
              <a:buClr>
                <a:srgbClr val="5D5CFF"/>
              </a:buClr>
              <a:buSzPts val="1200"/>
              <a:buChar char="◦"/>
              <a:defRPr>
                <a:solidFill>
                  <a:srgbClr val="5D5CFF"/>
                </a:solidFill>
              </a:defRPr>
            </a:lvl2pPr>
            <a:lvl3pPr marL="1371600" lvl="2" indent="-304800" algn="l">
              <a:lnSpc>
                <a:spcPct val="125000"/>
              </a:lnSpc>
              <a:spcBef>
                <a:spcPts val="1100"/>
              </a:spcBef>
              <a:spcAft>
                <a:spcPts val="0"/>
              </a:spcAft>
              <a:buClr>
                <a:srgbClr val="5D5CFF"/>
              </a:buClr>
              <a:buSzPts val="1200"/>
              <a:buChar char="•"/>
              <a:defRPr>
                <a:solidFill>
                  <a:srgbClr val="5D5CFF"/>
                </a:solidFill>
              </a:defRPr>
            </a:lvl3pPr>
            <a:lvl4pPr marL="1828800" lvl="3" indent="-304800" algn="l">
              <a:lnSpc>
                <a:spcPct val="125000"/>
              </a:lnSpc>
              <a:spcBef>
                <a:spcPts val="1100"/>
              </a:spcBef>
              <a:spcAft>
                <a:spcPts val="0"/>
              </a:spcAft>
              <a:buClr>
                <a:srgbClr val="5D5CFF"/>
              </a:buClr>
              <a:buSzPts val="1200"/>
              <a:buChar char="•"/>
              <a:defRPr>
                <a:solidFill>
                  <a:srgbClr val="5D5CFF"/>
                </a:solidFill>
              </a:defRPr>
            </a:lvl4pPr>
            <a:lvl5pPr marL="2286000" lvl="4" indent="-304800" algn="l">
              <a:lnSpc>
                <a:spcPct val="125000"/>
              </a:lnSpc>
              <a:spcBef>
                <a:spcPts val="1100"/>
              </a:spcBef>
              <a:spcAft>
                <a:spcPts val="0"/>
              </a:spcAft>
              <a:buClr>
                <a:srgbClr val="5D5CFF"/>
              </a:buClr>
              <a:buSzPts val="1200"/>
              <a:buChar char="•"/>
              <a:defRPr>
                <a:solidFill>
                  <a:srgbClr val="5D5CFF"/>
                </a:solidFill>
              </a:defRPr>
            </a:lvl5pPr>
            <a:lvl6pPr marL="2743200" lvl="5" indent="-304800" algn="l">
              <a:lnSpc>
                <a:spcPct val="125000"/>
              </a:lnSpc>
              <a:spcBef>
                <a:spcPts val="1100"/>
              </a:spcBef>
              <a:spcAft>
                <a:spcPts val="0"/>
              </a:spcAft>
              <a:buClr>
                <a:srgbClr val="5D5CFF"/>
              </a:buClr>
              <a:buSzPts val="1200"/>
              <a:buChar char="•"/>
              <a:defRPr>
                <a:solidFill>
                  <a:srgbClr val="5D5CFF"/>
                </a:solidFill>
              </a:defRPr>
            </a:lvl6pPr>
            <a:lvl7pPr marL="3200400" lvl="6" indent="-304800" algn="l">
              <a:lnSpc>
                <a:spcPct val="125000"/>
              </a:lnSpc>
              <a:spcBef>
                <a:spcPts val="1100"/>
              </a:spcBef>
              <a:spcAft>
                <a:spcPts val="0"/>
              </a:spcAft>
              <a:buClr>
                <a:srgbClr val="5D5CFF"/>
              </a:buClr>
              <a:buSzPts val="1200"/>
              <a:buChar char="•"/>
              <a:defRPr>
                <a:solidFill>
                  <a:srgbClr val="5D5CFF"/>
                </a:solidFill>
              </a:defRPr>
            </a:lvl7pPr>
            <a:lvl8pPr marL="3657600" lvl="7" indent="-304800" algn="l">
              <a:lnSpc>
                <a:spcPct val="125000"/>
              </a:lnSpc>
              <a:spcBef>
                <a:spcPts val="1100"/>
              </a:spcBef>
              <a:spcAft>
                <a:spcPts val="0"/>
              </a:spcAft>
              <a:buClr>
                <a:srgbClr val="5D5CFF"/>
              </a:buClr>
              <a:buSzPts val="1200"/>
              <a:buChar char="•"/>
              <a:defRPr>
                <a:solidFill>
                  <a:srgbClr val="5D5CFF"/>
                </a:solidFill>
              </a:defRPr>
            </a:lvl8pPr>
            <a:lvl9pPr marL="4114800" lvl="8" indent="-304800" algn="l">
              <a:lnSpc>
                <a:spcPct val="125000"/>
              </a:lnSpc>
              <a:spcBef>
                <a:spcPts val="1100"/>
              </a:spcBef>
              <a:spcAft>
                <a:spcPts val="0"/>
              </a:spcAft>
              <a:buClr>
                <a:srgbClr val="5D5CFF"/>
              </a:buClr>
              <a:buSzPts val="1200"/>
              <a:buChar char="•"/>
              <a:defRPr>
                <a:solidFill>
                  <a:srgbClr val="5D5CFF"/>
                </a:solidFill>
              </a:defRPr>
            </a:lvl9pPr>
          </a:lstStyle>
          <a:p>
            <a:endParaRPr/>
          </a:p>
        </p:txBody>
      </p:sp>
      <p:pic>
        <p:nvPicPr>
          <p:cNvPr id="26" name="Google Shape;26;p5"/>
          <p:cNvPicPr preferRelativeResize="0"/>
          <p:nvPr/>
        </p:nvPicPr>
        <p:blipFill rotWithShape="1">
          <a:blip r:embed="rId2">
            <a:alphaModFix/>
          </a:blip>
          <a:srcRect/>
          <a:stretch/>
        </p:blipFill>
        <p:spPr>
          <a:xfrm>
            <a:off x="10021238" y="362031"/>
            <a:ext cx="350566" cy="350566"/>
          </a:xfrm>
          <a:prstGeom prst="rect">
            <a:avLst/>
          </a:prstGeom>
          <a:noFill/>
          <a:ln>
            <a:noFill/>
          </a:ln>
        </p:spPr>
      </p:pic>
      <p:sp>
        <p:nvSpPr>
          <p:cNvPr id="27" name="Google Shape;27;p5"/>
          <p:cNvSpPr txBox="1">
            <a:spLocks noGrp="1"/>
          </p:cNvSpPr>
          <p:nvPr>
            <p:ph type="subTitle" idx="2"/>
          </p:nvPr>
        </p:nvSpPr>
        <p:spPr>
          <a:xfrm>
            <a:off x="411231" y="1764000"/>
            <a:ext cx="4863000" cy="865800"/>
          </a:xfrm>
          <a:prstGeom prst="rect">
            <a:avLst/>
          </a:prstGeom>
          <a:noFill/>
          <a:ln>
            <a:noFill/>
          </a:ln>
        </p:spPr>
        <p:txBody>
          <a:bodyPr spcFirstLastPara="1" wrap="square" lIns="0" tIns="0" rIns="0" bIns="0" anchor="t" anchorCtr="0">
            <a:noAutofit/>
          </a:bodyPr>
          <a:lstStyle>
            <a:lvl1pPr lvl="0" algn="l">
              <a:lnSpc>
                <a:spcPct val="125000"/>
              </a:lnSpc>
              <a:spcBef>
                <a:spcPts val="1100"/>
              </a:spcBef>
              <a:spcAft>
                <a:spcPts val="0"/>
              </a:spcAft>
              <a:buClr>
                <a:srgbClr val="5D5CFF"/>
              </a:buClr>
              <a:buSzPts val="1500"/>
              <a:buNone/>
              <a:defRPr sz="1500" b="1" i="1">
                <a:solidFill>
                  <a:srgbClr val="5D5CFF"/>
                </a:solidFill>
              </a:defRPr>
            </a:lvl1pPr>
            <a:lvl2pPr lvl="1" algn="l">
              <a:lnSpc>
                <a:spcPct val="125000"/>
              </a:lnSpc>
              <a:spcBef>
                <a:spcPts val="1100"/>
              </a:spcBef>
              <a:spcAft>
                <a:spcPts val="0"/>
              </a:spcAft>
              <a:buSzPts val="1200"/>
              <a:buNone/>
              <a:defRPr/>
            </a:lvl2pPr>
            <a:lvl3pPr lvl="2" algn="l">
              <a:lnSpc>
                <a:spcPct val="125000"/>
              </a:lnSpc>
              <a:spcBef>
                <a:spcPts val="1100"/>
              </a:spcBef>
              <a:spcAft>
                <a:spcPts val="0"/>
              </a:spcAft>
              <a:buSzPts val="1200"/>
              <a:buNone/>
              <a:defRPr/>
            </a:lvl3pPr>
            <a:lvl4pPr lvl="3" algn="l">
              <a:lnSpc>
                <a:spcPct val="125000"/>
              </a:lnSpc>
              <a:spcBef>
                <a:spcPts val="1100"/>
              </a:spcBef>
              <a:spcAft>
                <a:spcPts val="0"/>
              </a:spcAft>
              <a:buSzPts val="1200"/>
              <a:buNone/>
              <a:defRPr/>
            </a:lvl4pPr>
            <a:lvl5pPr lvl="4" algn="l">
              <a:lnSpc>
                <a:spcPct val="125000"/>
              </a:lnSpc>
              <a:spcBef>
                <a:spcPts val="1100"/>
              </a:spcBef>
              <a:spcAft>
                <a:spcPts val="0"/>
              </a:spcAft>
              <a:buSzPts val="1200"/>
              <a:buNone/>
              <a:defRPr/>
            </a:lvl5pPr>
            <a:lvl6pPr lvl="5" algn="l">
              <a:lnSpc>
                <a:spcPct val="125000"/>
              </a:lnSpc>
              <a:spcBef>
                <a:spcPts val="1100"/>
              </a:spcBef>
              <a:spcAft>
                <a:spcPts val="0"/>
              </a:spcAft>
              <a:buSzPts val="1200"/>
              <a:buNone/>
              <a:defRPr/>
            </a:lvl6pPr>
            <a:lvl7pPr lvl="6" algn="l">
              <a:lnSpc>
                <a:spcPct val="125000"/>
              </a:lnSpc>
              <a:spcBef>
                <a:spcPts val="1100"/>
              </a:spcBef>
              <a:spcAft>
                <a:spcPts val="0"/>
              </a:spcAft>
              <a:buSzPts val="1200"/>
              <a:buNone/>
              <a:defRPr/>
            </a:lvl7pPr>
            <a:lvl8pPr lvl="7" algn="l">
              <a:lnSpc>
                <a:spcPct val="125000"/>
              </a:lnSpc>
              <a:spcBef>
                <a:spcPts val="1100"/>
              </a:spcBef>
              <a:spcAft>
                <a:spcPts val="0"/>
              </a:spcAft>
              <a:buSzPts val="1200"/>
              <a:buNone/>
              <a:defRPr/>
            </a:lvl8pPr>
            <a:lvl9pPr lvl="8" algn="l">
              <a:lnSpc>
                <a:spcPct val="125000"/>
              </a:lnSpc>
              <a:spcBef>
                <a:spcPts val="110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 Layout Short Header">
  <p:cSld name="Standard Layout Short 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20443" y="522522"/>
            <a:ext cx="9851100" cy="105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a:solidFill>
                  <a:schemeClr val="dk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0228" y="525003"/>
            <a:ext cx="9841200" cy="725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IBM Plex Sans"/>
              <a:buNone/>
              <a:defRPr sz="27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20432" y="3003000"/>
            <a:ext cx="4863000" cy="35154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Char char="◦"/>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1">
          <p15:clr>
            <a:srgbClr val="F26B43"/>
          </p15:clr>
        </p15:guide>
        <p15:guide id="2" orient="horz" pos="4431">
          <p15:clr>
            <a:srgbClr val="F26B43"/>
          </p15:clr>
        </p15:guide>
        <p15:guide id="3" pos="259">
          <p15:clr>
            <a:srgbClr val="F26B43"/>
          </p15:clr>
        </p15:guide>
        <p15:guide id="4" pos="6476">
          <p15:clr>
            <a:srgbClr val="F26B43"/>
          </p15:clr>
        </p15:guide>
        <p15:guide id="5" orient="horz" pos="1111">
          <p15:clr>
            <a:srgbClr val="F26B43"/>
          </p15:clr>
        </p15:guide>
        <p15:guide id="6" pos="703">
          <p15:clr>
            <a:srgbClr val="F26B43"/>
          </p15:clr>
        </p15:guide>
        <p15:guide id="7" pos="801">
          <p15:clr>
            <a:srgbClr val="F26B43"/>
          </p15:clr>
        </p15:guide>
        <p15:guide id="8" pos="1220">
          <p15:clr>
            <a:srgbClr val="F26B43"/>
          </p15:clr>
        </p15:guide>
        <p15:guide id="9" pos="1319">
          <p15:clr>
            <a:srgbClr val="F26B43"/>
          </p15:clr>
        </p15:guide>
        <p15:guide id="10" pos="1737">
          <p15:clr>
            <a:srgbClr val="F26B43"/>
          </p15:clr>
        </p15:guide>
        <p15:guide id="11" pos="1837">
          <p15:clr>
            <a:srgbClr val="F26B43"/>
          </p15:clr>
        </p15:guide>
        <p15:guide id="12" pos="2274">
          <p15:clr>
            <a:srgbClr val="F26B43"/>
          </p15:clr>
        </p15:guide>
        <p15:guide id="13" pos="2372">
          <p15:clr>
            <a:srgbClr val="F26B43"/>
          </p15:clr>
        </p15:guide>
        <p15:guide id="14" pos="2791">
          <p15:clr>
            <a:srgbClr val="F26B43"/>
          </p15:clr>
        </p15:guide>
        <p15:guide id="15" pos="2890">
          <p15:clr>
            <a:srgbClr val="F26B43"/>
          </p15:clr>
        </p15:guide>
        <p15:guide id="16" pos="3327">
          <p15:clr>
            <a:srgbClr val="F26B43"/>
          </p15:clr>
        </p15:guide>
        <p15:guide id="17" pos="3427">
          <p15:clr>
            <a:srgbClr val="F26B43"/>
          </p15:clr>
        </p15:guide>
        <p15:guide id="18" pos="3845">
          <p15:clr>
            <a:srgbClr val="F26B43"/>
          </p15:clr>
        </p15:guide>
        <p15:guide id="19" pos="3944">
          <p15:clr>
            <a:srgbClr val="F26B43"/>
          </p15:clr>
        </p15:guide>
        <p15:guide id="20" pos="4363">
          <p15:clr>
            <a:srgbClr val="F26B43"/>
          </p15:clr>
        </p15:guide>
        <p15:guide id="21" pos="4461">
          <p15:clr>
            <a:srgbClr val="F26B43"/>
          </p15:clr>
        </p15:guide>
        <p15:guide id="22" pos="4898">
          <p15:clr>
            <a:srgbClr val="F26B43"/>
          </p15:clr>
        </p15:guide>
        <p15:guide id="23" pos="4998">
          <p15:clr>
            <a:srgbClr val="F26B43"/>
          </p15:clr>
        </p15:guide>
        <p15:guide id="24" pos="5416">
          <p15:clr>
            <a:srgbClr val="F26B43"/>
          </p15:clr>
        </p15:guide>
        <p15:guide id="25" pos="5515">
          <p15:clr>
            <a:srgbClr val="F26B43"/>
          </p15:clr>
        </p15:guide>
        <p15:guide id="26" pos="5953">
          <p15:clr>
            <a:srgbClr val="F26B43"/>
          </p15:clr>
        </p15:guide>
        <p15:guide id="27" pos="6052">
          <p15:clr>
            <a:srgbClr val="F26B43"/>
          </p15:clr>
        </p15:guide>
        <p15:guide id="28" orient="horz" pos="18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7"/>
          <p:cNvPicPr preferRelativeResize="0"/>
          <p:nvPr/>
        </p:nvPicPr>
        <p:blipFill rotWithShape="1">
          <a:blip r:embed="rId3">
            <a:alphaModFix/>
          </a:blip>
          <a:srcRect/>
          <a:stretch/>
        </p:blipFill>
        <p:spPr>
          <a:xfrm>
            <a:off x="419799" y="525000"/>
            <a:ext cx="1673408" cy="485292"/>
          </a:xfrm>
          <a:prstGeom prst="rect">
            <a:avLst/>
          </a:prstGeom>
          <a:noFill/>
          <a:ln>
            <a:noFill/>
          </a:ln>
        </p:spPr>
      </p:pic>
      <p:sp>
        <p:nvSpPr>
          <p:cNvPr id="35" name="Google Shape;35;p7"/>
          <p:cNvSpPr/>
          <p:nvPr/>
        </p:nvSpPr>
        <p:spPr>
          <a:xfrm>
            <a:off x="5164620" y="2818570"/>
            <a:ext cx="4128600" cy="4216500"/>
          </a:xfrm>
          <a:prstGeom prst="ellipse">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36" name="Google Shape;36;p7"/>
          <p:cNvPicPr preferRelativeResize="0"/>
          <p:nvPr/>
        </p:nvPicPr>
        <p:blipFill rotWithShape="1">
          <a:blip r:embed="rId4">
            <a:alphaModFix/>
          </a:blip>
          <a:srcRect/>
          <a:stretch/>
        </p:blipFill>
        <p:spPr>
          <a:xfrm flipH="1">
            <a:off x="5366105" y="1991590"/>
            <a:ext cx="5312620" cy="5312615"/>
          </a:xfrm>
          <a:prstGeom prst="rect">
            <a:avLst/>
          </a:prstGeom>
          <a:noFill/>
          <a:ln>
            <a:noFill/>
          </a:ln>
        </p:spPr>
      </p:pic>
      <p:sp>
        <p:nvSpPr>
          <p:cNvPr id="37" name="Google Shape;37;p7"/>
          <p:cNvSpPr txBox="1"/>
          <p:nvPr/>
        </p:nvSpPr>
        <p:spPr>
          <a:xfrm>
            <a:off x="419800" y="1764000"/>
            <a:ext cx="9852300" cy="57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500">
                <a:solidFill>
                  <a:srgbClr val="1EBBF0"/>
                </a:solidFill>
                <a:latin typeface="IBM Plex Sans Light"/>
                <a:ea typeface="IBM Plex Sans Light"/>
                <a:cs typeface="IBM Plex Sans Light"/>
                <a:sym typeface="IBM Plex Sans Light"/>
              </a:rPr>
              <a:t>Employee Lifecycle // Lesson 7</a:t>
            </a:r>
            <a:endParaRPr sz="2500" b="1">
              <a:solidFill>
                <a:srgbClr val="30206B"/>
              </a:solidFill>
              <a:latin typeface="IBM Plex Sans"/>
              <a:ea typeface="IBM Plex Sans"/>
              <a:cs typeface="IBM Plex Sans"/>
              <a:sym typeface="IBM Plex Sans"/>
            </a:endParaRPr>
          </a:p>
        </p:txBody>
      </p:sp>
      <p:sp>
        <p:nvSpPr>
          <p:cNvPr id="38" name="Google Shape;38;p7"/>
          <p:cNvSpPr txBox="1"/>
          <p:nvPr/>
        </p:nvSpPr>
        <p:spPr>
          <a:xfrm>
            <a:off x="419850" y="2387975"/>
            <a:ext cx="9852300" cy="16929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7600" b="1">
                <a:solidFill>
                  <a:srgbClr val="30206B"/>
                </a:solidFill>
                <a:latin typeface="IBM Plex Sans"/>
                <a:ea typeface="IBM Plex Sans"/>
                <a:cs typeface="IBM Plex Sans"/>
                <a:sym typeface="IBM Plex Sans"/>
              </a:rPr>
              <a:t>Interview Preparation Pack</a:t>
            </a:r>
            <a:endParaRPr sz="7600" b="1">
              <a:solidFill>
                <a:srgbClr val="30206B"/>
              </a:solidFill>
              <a:latin typeface="IBM Plex Sans"/>
              <a:ea typeface="IBM Plex Sans"/>
              <a:cs typeface="IBM Plex Sans"/>
              <a:sym typeface="IBM Plex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5" name="Google Shape;135;p16"/>
          <p:cNvGraphicFramePr/>
          <p:nvPr/>
        </p:nvGraphicFramePr>
        <p:xfrm>
          <a:off x="413088" y="2603000"/>
          <a:ext cx="9912975" cy="4431225"/>
        </p:xfrm>
        <a:graphic>
          <a:graphicData uri="http://schemas.openxmlformats.org/drawingml/2006/table">
            <a:tbl>
              <a:tblPr bandRow="1">
                <a:noFill/>
                <a:tableStyleId>{F3BDDC06-DF20-497A-9107-04CEA46A023C}</a:tableStyleId>
              </a:tblPr>
              <a:tblGrid>
                <a:gridCol w="2266925">
                  <a:extLst>
                    <a:ext uri="{9D8B030D-6E8A-4147-A177-3AD203B41FA5}">
                      <a16:colId xmlns:a16="http://schemas.microsoft.com/office/drawing/2014/main" val="20000"/>
                    </a:ext>
                  </a:extLst>
                </a:gridCol>
                <a:gridCol w="1030825">
                  <a:extLst>
                    <a:ext uri="{9D8B030D-6E8A-4147-A177-3AD203B41FA5}">
                      <a16:colId xmlns:a16="http://schemas.microsoft.com/office/drawing/2014/main" val="20001"/>
                    </a:ext>
                  </a:extLst>
                </a:gridCol>
                <a:gridCol w="1054850">
                  <a:extLst>
                    <a:ext uri="{9D8B030D-6E8A-4147-A177-3AD203B41FA5}">
                      <a16:colId xmlns:a16="http://schemas.microsoft.com/office/drawing/2014/main" val="20002"/>
                    </a:ext>
                  </a:extLst>
                </a:gridCol>
                <a:gridCol w="509700">
                  <a:extLst>
                    <a:ext uri="{9D8B030D-6E8A-4147-A177-3AD203B41FA5}">
                      <a16:colId xmlns:a16="http://schemas.microsoft.com/office/drawing/2014/main" val="20003"/>
                    </a:ext>
                  </a:extLst>
                </a:gridCol>
                <a:gridCol w="523375">
                  <a:extLst>
                    <a:ext uri="{9D8B030D-6E8A-4147-A177-3AD203B41FA5}">
                      <a16:colId xmlns:a16="http://schemas.microsoft.com/office/drawing/2014/main" val="20004"/>
                    </a:ext>
                  </a:extLst>
                </a:gridCol>
                <a:gridCol w="1045450">
                  <a:extLst>
                    <a:ext uri="{9D8B030D-6E8A-4147-A177-3AD203B41FA5}">
                      <a16:colId xmlns:a16="http://schemas.microsoft.com/office/drawing/2014/main" val="20005"/>
                    </a:ext>
                  </a:extLst>
                </a:gridCol>
                <a:gridCol w="1026550">
                  <a:extLst>
                    <a:ext uri="{9D8B030D-6E8A-4147-A177-3AD203B41FA5}">
                      <a16:colId xmlns:a16="http://schemas.microsoft.com/office/drawing/2014/main" val="20006"/>
                    </a:ext>
                  </a:extLst>
                </a:gridCol>
                <a:gridCol w="2455300">
                  <a:extLst>
                    <a:ext uri="{9D8B030D-6E8A-4147-A177-3AD203B41FA5}">
                      <a16:colId xmlns:a16="http://schemas.microsoft.com/office/drawing/2014/main" val="20007"/>
                    </a:ext>
                  </a:extLst>
                </a:gridCol>
              </a:tblGrid>
              <a:tr h="216100">
                <a:tc>
                  <a:txBody>
                    <a:bodyPr/>
                    <a:lstStyle/>
                    <a:p>
                      <a:pPr marL="0" lvl="0" indent="0" algn="l" rtl="0">
                        <a:spcBef>
                          <a:spcPts val="0"/>
                        </a:spcBef>
                        <a:spcAft>
                          <a:spcPts val="0"/>
                        </a:spcAft>
                        <a:buNone/>
                      </a:pP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tc gridSpan="6">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Summarized score</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Recommendation</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rgbClr val="FFFFFF"/>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334775">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Assessments</a:t>
                      </a: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gridSpan="6">
                  <a:txBody>
                    <a:bodyPr/>
                    <a:lstStyle/>
                    <a:p>
                      <a:pPr marL="0" lvl="0" indent="0" algn="ctr" rtl="0">
                        <a:spcBef>
                          <a:spcPts val="0"/>
                        </a:spcBef>
                        <a:spcAft>
                          <a:spcPts val="0"/>
                        </a:spcAft>
                        <a:buNone/>
                      </a:pPr>
                      <a:r>
                        <a:rPr lang="en-US" sz="1100" i="1" dirty="0">
                          <a:solidFill>
                            <a:srgbClr val="B7B7B7"/>
                          </a:solidFill>
                          <a:latin typeface="IBM Plex Sans Condensed"/>
                          <a:ea typeface="IBM Plex Sans Condensed"/>
                          <a:cs typeface="IBM Plex Sans Condensed"/>
                          <a:sym typeface="IBM Plex Sans Condensed"/>
                        </a:rPr>
                        <a:t>Only observations to be noted here</a:t>
                      </a:r>
                      <a:endParaRPr sz="1100" i="1" dirty="0">
                        <a:solidFill>
                          <a:srgbClr val="B7B7B7"/>
                        </a:solidFill>
                        <a:latin typeface="IBM Plex Sans Condensed"/>
                        <a:ea typeface="IBM Plex Sans Condensed"/>
                        <a:cs typeface="IBM Plex Sans Condensed"/>
                        <a:sym typeface="IBM Plex Sans Condensed"/>
                      </a:endParaRPr>
                    </a:p>
                    <a:p>
                      <a:pPr marL="0" lvl="0" indent="0" algn="ctr" rtl="0">
                        <a:spcBef>
                          <a:spcPts val="0"/>
                        </a:spcBef>
                        <a:spcAft>
                          <a:spcPts val="0"/>
                        </a:spcAft>
                        <a:buNone/>
                      </a:pPr>
                      <a:endParaRPr sz="1100" i="1" dirty="0">
                        <a:solidFill>
                          <a:schemeClr val="dk1"/>
                        </a:solidFill>
                        <a:latin typeface="IBM Plex Sans Condensed"/>
                        <a:ea typeface="IBM Plex Sans Condensed"/>
                        <a:cs typeface="IBM Plex Sans Condensed"/>
                        <a:sym typeface="IBM Plex Sans Condensed"/>
                      </a:endParaRPr>
                    </a:p>
                    <a:p>
                      <a:pPr marL="0" lvl="0" indent="0" algn="ctr" rtl="0">
                        <a:spcBef>
                          <a:spcPts val="0"/>
                        </a:spcBef>
                        <a:spcAft>
                          <a:spcPts val="0"/>
                        </a:spcAft>
                        <a:buNone/>
                      </a:pPr>
                      <a:endParaRPr sz="1100" i="1" dirty="0">
                        <a:solidFill>
                          <a:schemeClr val="dk1"/>
                        </a:solidFill>
                        <a:latin typeface="IBM Plex Sans Condensed"/>
                        <a:ea typeface="IBM Plex Sans Condensed"/>
                        <a:cs typeface="IBM Plex Sans Condensed"/>
                        <a:sym typeface="IBM Plex Sans Condensed"/>
                      </a:endParaRPr>
                    </a:p>
                    <a:p>
                      <a:pPr marL="0" lvl="0" indent="0" algn="ctr" rtl="0">
                        <a:spcBef>
                          <a:spcPts val="0"/>
                        </a:spcBef>
                        <a:spcAft>
                          <a:spcPts val="0"/>
                        </a:spcAft>
                        <a:buNone/>
                      </a:pPr>
                      <a:endParaRPr sz="1100" i="1" dirty="0">
                        <a:solidFill>
                          <a:schemeClr val="dk1"/>
                        </a:solidFill>
                        <a:latin typeface="IBM Plex Sans Condensed"/>
                        <a:ea typeface="IBM Plex Sans Condensed"/>
                        <a:cs typeface="IBM Plex Sans Condensed"/>
                        <a:sym typeface="IBM Plex Sans Condensed"/>
                      </a:endParaRPr>
                    </a:p>
                    <a:p>
                      <a:pPr marL="0" lvl="0" indent="0" algn="ctr" rtl="0">
                        <a:spcBef>
                          <a:spcPts val="0"/>
                        </a:spcBef>
                        <a:spcAft>
                          <a:spcPts val="0"/>
                        </a:spcAft>
                        <a:buNone/>
                      </a:pPr>
                      <a:endParaRPr sz="1100" i="1" dirty="0">
                        <a:solidFill>
                          <a:schemeClr val="dk1"/>
                        </a:solidFill>
                        <a:latin typeface="IBM Plex Sans Condensed"/>
                        <a:ea typeface="IBM Plex Sans Condensed"/>
                        <a:cs typeface="IBM Plex Sans Condensed"/>
                        <a:sym typeface="IBM Plex Sans Condensed"/>
                      </a:endParaRPr>
                    </a:p>
                    <a:p>
                      <a:pPr marL="0" lvl="0" indent="0" algn="l" rtl="0">
                        <a:spcBef>
                          <a:spcPts val="0"/>
                        </a:spcBef>
                        <a:spcAft>
                          <a:spcPts val="0"/>
                        </a:spcAft>
                        <a:buNone/>
                      </a:pPr>
                      <a:endParaRPr sz="1100" i="1" dirty="0">
                        <a:solidFill>
                          <a:schemeClr val="dk1"/>
                        </a:solidFill>
                        <a:latin typeface="IBM Plex Sans Condensed"/>
                        <a:ea typeface="IBM Plex Sans Condensed"/>
                        <a:cs typeface="IBM Plex Sans Condensed"/>
                        <a:sym typeface="IBM Plex Sans Condensed"/>
                      </a:endParaRPr>
                    </a:p>
                    <a:p>
                      <a:pPr marL="0" lvl="0" indent="0" algn="ctr" rtl="0">
                        <a:spcBef>
                          <a:spcPts val="0"/>
                        </a:spcBef>
                        <a:spcAft>
                          <a:spcPts val="0"/>
                        </a:spcAft>
                        <a:buNone/>
                      </a:pPr>
                      <a:endParaRPr sz="1100" i="1" dirty="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rowSpan="6">
                  <a:txBody>
                    <a:bodyPr/>
                    <a:lstStyle/>
                    <a:p>
                      <a:pPr marL="0" lvl="0" indent="0" algn="l" rtl="0">
                        <a:spcBef>
                          <a:spcPts val="0"/>
                        </a:spcBef>
                        <a:spcAft>
                          <a:spcPts val="0"/>
                        </a:spcAft>
                        <a:buNone/>
                      </a:pPr>
                      <a:endParaRPr sz="1100" dirty="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44100">
                <a:tc>
                  <a:txBody>
                    <a:bodyPr/>
                    <a:lstStyle/>
                    <a:p>
                      <a:pPr marL="0" lvl="0" indent="0" algn="l"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gridSpan="6">
                  <a:txBody>
                    <a:bodyPr/>
                    <a:lstStyle/>
                    <a:p>
                      <a:pPr marL="0" lvl="0" indent="0" algn="l" rtl="0">
                        <a:spcBef>
                          <a:spcPts val="0"/>
                        </a:spcBef>
                        <a:spcAft>
                          <a:spcPts val="0"/>
                        </a:spcAft>
                        <a:buNone/>
                      </a:pPr>
                      <a:endParaRPr sz="1100">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vMerge="1">
                  <a:txBody>
                    <a:bodyPr/>
                    <a:lstStyle/>
                    <a:p>
                      <a:endParaRPr lang="en-NL"/>
                    </a:p>
                  </a:txBody>
                  <a:tcPr/>
                </a:tc>
                <a:extLst>
                  <a:ext uri="{0D108BD9-81ED-4DB2-BD59-A6C34878D82A}">
                    <a16:rowId xmlns:a16="http://schemas.microsoft.com/office/drawing/2014/main" val="10002"/>
                  </a:ext>
                </a:extLst>
              </a:tr>
              <a:tr h="200725">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Case study</a:t>
                      </a:r>
                      <a:endParaRPr sz="1200" b="1">
                        <a:solidFill>
                          <a:schemeClr val="dk1"/>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gridSpan="2">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NL"/>
                    </a:p>
                  </a:txBody>
                  <a:tcPr/>
                </a:tc>
                <a:extLst>
                  <a:ext uri="{0D108BD9-81ED-4DB2-BD59-A6C34878D82A}">
                    <a16:rowId xmlns:a16="http://schemas.microsoft.com/office/drawing/2014/main" val="10003"/>
                  </a:ext>
                </a:extLst>
              </a:tr>
              <a:tr h="381375">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Candidate background</a:t>
                      </a:r>
                      <a:br>
                        <a:rPr lang="en-US" sz="1200" b="1">
                          <a:solidFill>
                            <a:schemeClr val="dk1"/>
                          </a:solidFill>
                          <a:latin typeface="IBM Plex Sans Condensed"/>
                          <a:ea typeface="IBM Plex Sans Condensed"/>
                          <a:cs typeface="IBM Plex Sans Condensed"/>
                          <a:sym typeface="IBM Plex Sans Condensed"/>
                        </a:rPr>
                      </a:br>
                      <a:r>
                        <a:rPr lang="en-US" sz="1200" b="1">
                          <a:solidFill>
                            <a:schemeClr val="dk1"/>
                          </a:solidFill>
                          <a:latin typeface="IBM Plex Sans Condensed"/>
                          <a:ea typeface="IBM Plex Sans Condensed"/>
                          <a:cs typeface="IBM Plex Sans Condensed"/>
                          <a:sym typeface="IBM Plex Sans Condensed"/>
                        </a:rPr>
                        <a:t>and experience</a:t>
                      </a:r>
                      <a:endParaRPr sz="1200" b="1">
                        <a:solidFill>
                          <a:schemeClr val="dk1"/>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100" dirty="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gridSpan="2">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NL"/>
                    </a:p>
                  </a:txBody>
                  <a:tcPr/>
                </a:tc>
                <a:extLst>
                  <a:ext uri="{0D108BD9-81ED-4DB2-BD59-A6C34878D82A}">
                    <a16:rowId xmlns:a16="http://schemas.microsoft.com/office/drawing/2014/main" val="10004"/>
                  </a:ext>
                </a:extLst>
              </a:tr>
              <a:tr h="572050">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Technical competency-based business questions</a:t>
                      </a:r>
                      <a:endParaRPr sz="1200" b="1">
                        <a:solidFill>
                          <a:schemeClr val="dk1"/>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gridSpan="2">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NL"/>
                    </a:p>
                  </a:txBody>
                  <a:tcPr/>
                </a:tc>
                <a:extLst>
                  <a:ext uri="{0D108BD9-81ED-4DB2-BD59-A6C34878D82A}">
                    <a16:rowId xmlns:a16="http://schemas.microsoft.com/office/drawing/2014/main" val="10005"/>
                  </a:ext>
                </a:extLst>
              </a:tr>
              <a:tr h="200725">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Culture fit questions</a:t>
                      </a:r>
                      <a:endParaRPr sz="1200" b="1">
                        <a:solidFill>
                          <a:schemeClr val="dk1"/>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gridSpan="2">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NL"/>
                    </a:p>
                  </a:txBody>
                  <a:tcPr/>
                </a:tc>
                <a:extLst>
                  <a:ext uri="{0D108BD9-81ED-4DB2-BD59-A6C34878D82A}">
                    <a16:rowId xmlns:a16="http://schemas.microsoft.com/office/drawing/2014/main" val="10006"/>
                  </a:ext>
                </a:extLst>
              </a:tr>
              <a:tr h="381375">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Overall recommendation</a:t>
                      </a:r>
                      <a:br>
                        <a:rPr lang="en-US" sz="1200" b="1">
                          <a:solidFill>
                            <a:schemeClr val="dk1"/>
                          </a:solidFill>
                          <a:latin typeface="IBM Plex Sans Condensed"/>
                          <a:ea typeface="IBM Plex Sans Condensed"/>
                          <a:cs typeface="IBM Plex Sans Condensed"/>
                          <a:sym typeface="IBM Plex Sans Condensed"/>
                        </a:rPr>
                      </a:br>
                      <a:r>
                        <a:rPr lang="en-US" sz="1200" b="1">
                          <a:solidFill>
                            <a:schemeClr val="dk1"/>
                          </a:solidFill>
                          <a:latin typeface="IBM Plex Sans Condensed"/>
                          <a:ea typeface="IBM Plex Sans Condensed"/>
                          <a:cs typeface="IBM Plex Sans Condensed"/>
                          <a:sym typeface="IBM Plex Sans Condensed"/>
                        </a:rPr>
                        <a:t>from panel member</a:t>
                      </a:r>
                      <a:endParaRPr sz="1200" b="1">
                        <a:solidFill>
                          <a:schemeClr val="dk1"/>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gridSpan="3">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Not recommended</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hMerge="1">
                  <a:txBody>
                    <a:bodyPr/>
                    <a:lstStyle/>
                    <a:p>
                      <a:endParaRPr lang="en-NL"/>
                    </a:p>
                  </a:txBody>
                  <a:tcPr/>
                </a:tc>
                <a:tc hMerge="1">
                  <a:txBody>
                    <a:bodyPr/>
                    <a:lstStyle/>
                    <a:p>
                      <a:endParaRPr lang="en-NL"/>
                    </a:p>
                  </a:txBody>
                  <a:tcPr/>
                </a:tc>
                <a:tc gridSpan="3">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Recommended with reservations</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4"/>
                    </a:solidFill>
                  </a:tcPr>
                </a:tc>
                <a:tc hMerge="1">
                  <a:txBody>
                    <a:bodyPr/>
                    <a:lstStyle/>
                    <a:p>
                      <a:endParaRPr lang="en-NL"/>
                    </a:p>
                  </a:txBody>
                  <a:tcPr/>
                </a:tc>
                <a:tc hMerge="1">
                  <a:txBody>
                    <a:bodyPr/>
                    <a:lstStyle/>
                    <a:p>
                      <a:endParaRPr lang="en-NL"/>
                    </a:p>
                  </a:txBody>
                  <a:tcPr/>
                </a:tc>
                <a:tc>
                  <a:txBody>
                    <a:bodyPr/>
                    <a:lstStyle/>
                    <a:p>
                      <a:pPr marL="0" lvl="0" indent="0" algn="ctr" rtl="0">
                        <a:spcBef>
                          <a:spcPts val="0"/>
                        </a:spcBef>
                        <a:spcAft>
                          <a:spcPts val="0"/>
                        </a:spcAft>
                        <a:buNone/>
                      </a:pPr>
                      <a:r>
                        <a:rPr lang="en-US" sz="1200" b="1" dirty="0">
                          <a:solidFill>
                            <a:srgbClr val="FFFFFF"/>
                          </a:solidFill>
                          <a:latin typeface="IBM Plex Sans Condensed"/>
                          <a:ea typeface="IBM Plex Sans Condensed"/>
                          <a:cs typeface="IBM Plex Sans Condensed"/>
                          <a:sym typeface="IBM Plex Sans Condensed"/>
                        </a:rPr>
                        <a:t>Highly recommended</a:t>
                      </a:r>
                      <a:endParaRPr sz="1200" b="1" dirty="0">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7"/>
                  </a:ext>
                </a:extLst>
              </a:tr>
            </a:tbl>
          </a:graphicData>
        </a:graphic>
      </p:graphicFrame>
      <p:sp>
        <p:nvSpPr>
          <p:cNvPr id="136" name="Google Shape;136;p16"/>
          <p:cNvSpPr txBox="1">
            <a:spLocks noGrp="1"/>
          </p:cNvSpPr>
          <p:nvPr>
            <p:ph type="title"/>
          </p:nvPr>
        </p:nvSpPr>
        <p:spPr>
          <a:xfrm>
            <a:off x="430225" y="525000"/>
            <a:ext cx="90201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Summary Scoring and Recommendation Matrix</a:t>
            </a:r>
            <a:r>
              <a:rPr lang="en-US" b="1"/>
              <a:t> </a:t>
            </a:r>
            <a:r>
              <a:rPr lang="en-US"/>
              <a:t>| </a:t>
            </a:r>
            <a:r>
              <a:rPr lang="en-US" sz="1700" b="1" i="1">
                <a:solidFill>
                  <a:schemeClr val="accent2"/>
                </a:solidFill>
              </a:rPr>
              <a:t>Candidate A</a:t>
            </a:r>
            <a:br>
              <a:rPr lang="en-US" b="1">
                <a:solidFill>
                  <a:schemeClr val="dk2"/>
                </a:solidFill>
              </a:rPr>
            </a:br>
            <a:endParaRPr sz="2200" b="1" i="1">
              <a:solidFill>
                <a:schemeClr val="dk2"/>
              </a:solidFill>
            </a:endParaRPr>
          </a:p>
          <a:p>
            <a:pPr marL="0" lvl="0" indent="0" algn="l" rtl="0">
              <a:lnSpc>
                <a:spcPct val="90000"/>
              </a:lnSpc>
              <a:spcBef>
                <a:spcPts val="0"/>
              </a:spcBef>
              <a:spcAft>
                <a:spcPts val="0"/>
              </a:spcAft>
              <a:buClr>
                <a:schemeClr val="dk1"/>
              </a:buClr>
              <a:buSzPts val="2700"/>
              <a:buFont typeface="IBM Plex Sans"/>
              <a:buNone/>
            </a:pPr>
            <a:endParaRPr sz="1700" i="1">
              <a:solidFill>
                <a:schemeClr val="dk2"/>
              </a:solidFill>
            </a:endParaRPr>
          </a:p>
        </p:txBody>
      </p:sp>
      <p:sp>
        <p:nvSpPr>
          <p:cNvPr id="137" name="Google Shape;137;p16"/>
          <p:cNvSpPr txBox="1">
            <a:spLocks noGrp="1"/>
          </p:cNvSpPr>
          <p:nvPr>
            <p:ph type="subTitle" idx="2"/>
          </p:nvPr>
        </p:nvSpPr>
        <p:spPr>
          <a:xfrm>
            <a:off x="411224" y="1268050"/>
            <a:ext cx="5018025" cy="495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100" b="0" i="0" dirty="0">
                <a:solidFill>
                  <a:schemeClr val="dk1"/>
                </a:solidFill>
              </a:rPr>
              <a:t>This summary scoring sheet can be used to compare the two candidates based on the information provided in the selection process and panel interview.</a:t>
            </a:r>
            <a:endParaRPr sz="1100" b="0" i="0" dirty="0">
              <a:solidFill>
                <a:schemeClr val="dk1"/>
              </a:solidFill>
            </a:endParaRPr>
          </a:p>
          <a:p>
            <a:pPr marL="0" lvl="0" indent="0" algn="l" rtl="0">
              <a:lnSpc>
                <a:spcPct val="115000"/>
              </a:lnSpc>
              <a:spcBef>
                <a:spcPts val="1000"/>
              </a:spcBef>
              <a:spcAft>
                <a:spcPts val="0"/>
              </a:spcAft>
              <a:buNone/>
            </a:pPr>
            <a:endParaRPr sz="1100" b="0" i="0" dirty="0">
              <a:solidFill>
                <a:schemeClr val="dk1"/>
              </a:solidFill>
            </a:endParaRPr>
          </a:p>
          <a:p>
            <a:pPr marL="0" lvl="0" indent="0" algn="l" rtl="0">
              <a:lnSpc>
                <a:spcPct val="115000"/>
              </a:lnSpc>
              <a:spcBef>
                <a:spcPts val="1000"/>
              </a:spcBef>
              <a:spcAft>
                <a:spcPts val="1000"/>
              </a:spcAft>
              <a:buNone/>
            </a:pPr>
            <a:endParaRPr sz="1100" b="0" i="0" dirty="0">
              <a:solidFill>
                <a:schemeClr val="dk1"/>
              </a:solidFill>
            </a:endParaRPr>
          </a:p>
        </p:txBody>
      </p:sp>
      <p:sp>
        <p:nvSpPr>
          <p:cNvPr id="138" name="Google Shape;138;p16"/>
          <p:cNvSpPr txBox="1"/>
          <p:nvPr/>
        </p:nvSpPr>
        <p:spPr>
          <a:xfrm>
            <a:off x="430216" y="2108700"/>
            <a:ext cx="9850500" cy="2949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chemeClr val="dk2"/>
              </a:buClr>
              <a:buSzPts val="1300"/>
              <a:buFont typeface="Arial"/>
              <a:buNone/>
            </a:pPr>
            <a:r>
              <a:rPr lang="en-US" b="1" u="sng">
                <a:solidFill>
                  <a:schemeClr val="dk1"/>
                </a:solidFill>
                <a:latin typeface="IBM Plex Mono"/>
                <a:ea typeface="IBM Plex Mono"/>
                <a:cs typeface="IBM Plex Mono"/>
                <a:sym typeface="IBM Plex Mono"/>
              </a:rPr>
              <a:t>Candidate name:</a:t>
            </a:r>
            <a:r>
              <a:rPr lang="en-US" b="1">
                <a:solidFill>
                  <a:schemeClr val="accent2"/>
                </a:solidFill>
                <a:latin typeface="IBM Plex Mono"/>
                <a:ea typeface="IBM Plex Mono"/>
                <a:cs typeface="IBM Plex Mono"/>
                <a:sym typeface="IBM Plex Mono"/>
              </a:rPr>
              <a:t> [Candidate A’s name]</a:t>
            </a:r>
            <a:endParaRPr b="1" i="0" strike="noStrike" cap="none">
              <a:solidFill>
                <a:schemeClr val="accent2"/>
              </a:solidFill>
              <a:latin typeface="IBM Plex Mono"/>
              <a:ea typeface="IBM Plex Mono"/>
              <a:cs typeface="IBM Plex Mono"/>
              <a:sym typeface="IBM Plex Mono"/>
            </a:endParaRPr>
          </a:p>
        </p:txBody>
      </p:sp>
      <p:sp>
        <p:nvSpPr>
          <p:cNvPr id="139" name="Google Shape;139;p16"/>
          <p:cNvSpPr txBox="1"/>
          <p:nvPr/>
        </p:nvSpPr>
        <p:spPr>
          <a:xfrm>
            <a:off x="2833700" y="4710000"/>
            <a:ext cx="665100" cy="369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- 1 +</a:t>
            </a:r>
            <a:endParaRPr sz="1200" b="1">
              <a:solidFill>
                <a:srgbClr val="FFFFFF"/>
              </a:solidFill>
              <a:latin typeface="IBM Plex Mono"/>
              <a:ea typeface="IBM Plex Mono"/>
              <a:cs typeface="IBM Plex Mono"/>
              <a:sym typeface="IBM Plex Mono"/>
            </a:endParaRPr>
          </a:p>
        </p:txBody>
      </p:sp>
      <p:sp>
        <p:nvSpPr>
          <p:cNvPr id="140" name="Google Shape;140;p16"/>
          <p:cNvSpPr txBox="1"/>
          <p:nvPr/>
        </p:nvSpPr>
        <p:spPr>
          <a:xfrm>
            <a:off x="3886300" y="4710000"/>
            <a:ext cx="665100" cy="3693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- 2 +</a:t>
            </a:r>
            <a:endParaRPr sz="1200" b="1">
              <a:solidFill>
                <a:srgbClr val="FFFFFF"/>
              </a:solidFill>
              <a:latin typeface="IBM Plex Mono"/>
              <a:ea typeface="IBM Plex Mono"/>
              <a:cs typeface="IBM Plex Mono"/>
              <a:sym typeface="IBM Plex Mono"/>
            </a:endParaRPr>
          </a:p>
        </p:txBody>
      </p:sp>
      <p:sp>
        <p:nvSpPr>
          <p:cNvPr id="141" name="Google Shape;141;p16"/>
          <p:cNvSpPr txBox="1"/>
          <p:nvPr/>
        </p:nvSpPr>
        <p:spPr>
          <a:xfrm>
            <a:off x="4938900" y="4710000"/>
            <a:ext cx="665100" cy="3693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- 3 +</a:t>
            </a:r>
            <a:endParaRPr sz="1200" b="1">
              <a:solidFill>
                <a:srgbClr val="FFFFFF"/>
              </a:solidFill>
              <a:latin typeface="IBM Plex Mono"/>
              <a:ea typeface="IBM Plex Mono"/>
              <a:cs typeface="IBM Plex Mono"/>
              <a:sym typeface="IBM Plex Mono"/>
            </a:endParaRPr>
          </a:p>
        </p:txBody>
      </p:sp>
      <p:sp>
        <p:nvSpPr>
          <p:cNvPr id="142" name="Google Shape;142;p16"/>
          <p:cNvSpPr txBox="1"/>
          <p:nvPr/>
        </p:nvSpPr>
        <p:spPr>
          <a:xfrm>
            <a:off x="5970413" y="4710000"/>
            <a:ext cx="665100" cy="3693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- 4 +</a:t>
            </a:r>
            <a:endParaRPr sz="1200" b="1">
              <a:solidFill>
                <a:srgbClr val="FFFFFF"/>
              </a:solidFill>
              <a:latin typeface="IBM Plex Mono"/>
              <a:ea typeface="IBM Plex Mono"/>
              <a:cs typeface="IBM Plex Mono"/>
              <a:sym typeface="IBM Plex Mono"/>
            </a:endParaRPr>
          </a:p>
        </p:txBody>
      </p:sp>
      <p:sp>
        <p:nvSpPr>
          <p:cNvPr id="143" name="Google Shape;143;p16"/>
          <p:cNvSpPr txBox="1"/>
          <p:nvPr/>
        </p:nvSpPr>
        <p:spPr>
          <a:xfrm>
            <a:off x="7001925" y="4710000"/>
            <a:ext cx="665100" cy="3693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- 5 +</a:t>
            </a:r>
            <a:endParaRPr sz="1200" b="1">
              <a:solidFill>
                <a:srgbClr val="FFFFFF"/>
              </a:solidFill>
              <a:latin typeface="IBM Plex Mono"/>
              <a:ea typeface="IBM Plex Mono"/>
              <a:cs typeface="IBM Plex Mono"/>
              <a:sym typeface="IBM Plex Mono"/>
            </a:endParaRPr>
          </a:p>
        </p:txBody>
      </p:sp>
      <p:sp>
        <p:nvSpPr>
          <p:cNvPr id="144" name="Google Shape;144;p16"/>
          <p:cNvSpPr txBox="1"/>
          <p:nvPr/>
        </p:nvSpPr>
        <p:spPr>
          <a:xfrm>
            <a:off x="2833700" y="4320050"/>
            <a:ext cx="8973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Well below expectations</a:t>
            </a:r>
            <a:endParaRPr sz="1000">
              <a:solidFill>
                <a:schemeClr val="dk1"/>
              </a:solidFill>
              <a:latin typeface="IBM Plex Sans Cond SmBld"/>
              <a:ea typeface="IBM Plex Sans Cond SmBld"/>
              <a:cs typeface="IBM Plex Sans Cond SmBld"/>
              <a:sym typeface="IBM Plex Sans Condensed SemiBold"/>
            </a:endParaRPr>
          </a:p>
        </p:txBody>
      </p:sp>
      <p:sp>
        <p:nvSpPr>
          <p:cNvPr id="145" name="Google Shape;145;p16"/>
          <p:cNvSpPr txBox="1"/>
          <p:nvPr/>
        </p:nvSpPr>
        <p:spPr>
          <a:xfrm>
            <a:off x="4822800" y="4320050"/>
            <a:ext cx="897300" cy="307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Meets expectations</a:t>
            </a:r>
            <a:endParaRPr sz="1000">
              <a:solidFill>
                <a:schemeClr val="dk1"/>
              </a:solidFill>
              <a:latin typeface="IBM Plex Sans Cond SmBld"/>
              <a:ea typeface="IBM Plex Sans Cond SmBld"/>
              <a:cs typeface="IBM Plex Sans Cond SmBld"/>
              <a:sym typeface="IBM Plex Sans Condensed SemiBold"/>
            </a:endParaRPr>
          </a:p>
        </p:txBody>
      </p:sp>
      <p:sp>
        <p:nvSpPr>
          <p:cNvPr id="146" name="Google Shape;146;p16"/>
          <p:cNvSpPr txBox="1"/>
          <p:nvPr/>
        </p:nvSpPr>
        <p:spPr>
          <a:xfrm>
            <a:off x="6749375" y="4320050"/>
            <a:ext cx="897300" cy="3078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Well above</a:t>
            </a:r>
            <a:endParaRPr sz="1000">
              <a:solidFill>
                <a:schemeClr val="dk1"/>
              </a:solidFill>
              <a:latin typeface="IBM Plex Sans Cond SmBld"/>
              <a:ea typeface="IBM Plex Sans Cond SmBld"/>
              <a:cs typeface="IBM Plex Sans Cond SmBld"/>
              <a:sym typeface="IBM Plex Sans Condensed SemiBold"/>
            </a:endParaRPr>
          </a:p>
          <a:p>
            <a:pPr marL="0" lvl="0" indent="0" algn="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expectations</a:t>
            </a:r>
            <a:endParaRPr sz="1000">
              <a:solidFill>
                <a:schemeClr val="dk1"/>
              </a:solidFill>
              <a:latin typeface="IBM Plex Sans Cond SmBld"/>
              <a:ea typeface="IBM Plex Sans Cond SmBld"/>
              <a:cs typeface="IBM Plex Sans Cond SmBld"/>
              <a:sym typeface="IBM Plex Sans Condensed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Google Shape;151;p17"/>
          <p:cNvGraphicFramePr/>
          <p:nvPr/>
        </p:nvGraphicFramePr>
        <p:xfrm>
          <a:off x="413088" y="2603000"/>
          <a:ext cx="9912975" cy="4431225"/>
        </p:xfrm>
        <a:graphic>
          <a:graphicData uri="http://schemas.openxmlformats.org/drawingml/2006/table">
            <a:tbl>
              <a:tblPr bandRow="1">
                <a:noFill/>
                <a:tableStyleId>{F3BDDC06-DF20-497A-9107-04CEA46A023C}</a:tableStyleId>
              </a:tblPr>
              <a:tblGrid>
                <a:gridCol w="2266925">
                  <a:extLst>
                    <a:ext uri="{9D8B030D-6E8A-4147-A177-3AD203B41FA5}">
                      <a16:colId xmlns:a16="http://schemas.microsoft.com/office/drawing/2014/main" val="20000"/>
                    </a:ext>
                  </a:extLst>
                </a:gridCol>
                <a:gridCol w="1030825">
                  <a:extLst>
                    <a:ext uri="{9D8B030D-6E8A-4147-A177-3AD203B41FA5}">
                      <a16:colId xmlns:a16="http://schemas.microsoft.com/office/drawing/2014/main" val="20001"/>
                    </a:ext>
                  </a:extLst>
                </a:gridCol>
                <a:gridCol w="1054850">
                  <a:extLst>
                    <a:ext uri="{9D8B030D-6E8A-4147-A177-3AD203B41FA5}">
                      <a16:colId xmlns:a16="http://schemas.microsoft.com/office/drawing/2014/main" val="20002"/>
                    </a:ext>
                  </a:extLst>
                </a:gridCol>
                <a:gridCol w="509700">
                  <a:extLst>
                    <a:ext uri="{9D8B030D-6E8A-4147-A177-3AD203B41FA5}">
                      <a16:colId xmlns:a16="http://schemas.microsoft.com/office/drawing/2014/main" val="20003"/>
                    </a:ext>
                  </a:extLst>
                </a:gridCol>
                <a:gridCol w="523375">
                  <a:extLst>
                    <a:ext uri="{9D8B030D-6E8A-4147-A177-3AD203B41FA5}">
                      <a16:colId xmlns:a16="http://schemas.microsoft.com/office/drawing/2014/main" val="20004"/>
                    </a:ext>
                  </a:extLst>
                </a:gridCol>
                <a:gridCol w="1045450">
                  <a:extLst>
                    <a:ext uri="{9D8B030D-6E8A-4147-A177-3AD203B41FA5}">
                      <a16:colId xmlns:a16="http://schemas.microsoft.com/office/drawing/2014/main" val="20005"/>
                    </a:ext>
                  </a:extLst>
                </a:gridCol>
                <a:gridCol w="1026550">
                  <a:extLst>
                    <a:ext uri="{9D8B030D-6E8A-4147-A177-3AD203B41FA5}">
                      <a16:colId xmlns:a16="http://schemas.microsoft.com/office/drawing/2014/main" val="20006"/>
                    </a:ext>
                  </a:extLst>
                </a:gridCol>
                <a:gridCol w="2455300">
                  <a:extLst>
                    <a:ext uri="{9D8B030D-6E8A-4147-A177-3AD203B41FA5}">
                      <a16:colId xmlns:a16="http://schemas.microsoft.com/office/drawing/2014/main" val="20007"/>
                    </a:ext>
                  </a:extLst>
                </a:gridCol>
              </a:tblGrid>
              <a:tr h="216100">
                <a:tc>
                  <a:txBody>
                    <a:bodyPr/>
                    <a:lstStyle/>
                    <a:p>
                      <a:pPr marL="0" lvl="0" indent="0" algn="l" rtl="0">
                        <a:spcBef>
                          <a:spcPts val="0"/>
                        </a:spcBef>
                        <a:spcAft>
                          <a:spcPts val="0"/>
                        </a:spcAft>
                        <a:buNone/>
                      </a:pP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tc gridSpan="6">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Summarized score</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Recommendation</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rgbClr val="FFFFFF"/>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334775">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Assessments</a:t>
                      </a: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gridSpan="6">
                  <a:txBody>
                    <a:bodyPr/>
                    <a:lstStyle/>
                    <a:p>
                      <a:pPr marL="0" lvl="0" indent="0" algn="ctr" rtl="0">
                        <a:spcBef>
                          <a:spcPts val="0"/>
                        </a:spcBef>
                        <a:spcAft>
                          <a:spcPts val="0"/>
                        </a:spcAft>
                        <a:buNone/>
                      </a:pPr>
                      <a:r>
                        <a:rPr lang="en-US" sz="1100" i="1">
                          <a:solidFill>
                            <a:srgbClr val="B7B7B7"/>
                          </a:solidFill>
                          <a:latin typeface="IBM Plex Sans Condensed"/>
                          <a:ea typeface="IBM Plex Sans Condensed"/>
                          <a:cs typeface="IBM Plex Sans Condensed"/>
                          <a:sym typeface="IBM Plex Sans Condensed"/>
                        </a:rPr>
                        <a:t>Only observations to be noted here</a:t>
                      </a:r>
                      <a:endParaRPr sz="1100" i="1">
                        <a:solidFill>
                          <a:srgbClr val="B7B7B7"/>
                        </a:solidFill>
                        <a:latin typeface="IBM Plex Sans Condensed"/>
                        <a:ea typeface="IBM Plex Sans Condensed"/>
                        <a:cs typeface="IBM Plex Sans Condensed"/>
                        <a:sym typeface="IBM Plex Sans Condensed"/>
                      </a:endParaRPr>
                    </a:p>
                    <a:p>
                      <a:pPr marL="0" lvl="0" indent="0" algn="ctr" rtl="0">
                        <a:spcBef>
                          <a:spcPts val="0"/>
                        </a:spcBef>
                        <a:spcAft>
                          <a:spcPts val="0"/>
                        </a:spcAft>
                        <a:buNone/>
                      </a:pPr>
                      <a:endParaRPr sz="1100" i="1">
                        <a:solidFill>
                          <a:schemeClr val="dk1"/>
                        </a:solidFill>
                        <a:latin typeface="IBM Plex Sans Condensed"/>
                        <a:ea typeface="IBM Plex Sans Condensed"/>
                        <a:cs typeface="IBM Plex Sans Condensed"/>
                        <a:sym typeface="IBM Plex Sans Condensed"/>
                      </a:endParaRPr>
                    </a:p>
                    <a:p>
                      <a:pPr marL="0" lvl="0" indent="0" algn="ctr" rtl="0">
                        <a:spcBef>
                          <a:spcPts val="0"/>
                        </a:spcBef>
                        <a:spcAft>
                          <a:spcPts val="0"/>
                        </a:spcAft>
                        <a:buNone/>
                      </a:pPr>
                      <a:endParaRPr sz="1100" i="1">
                        <a:solidFill>
                          <a:schemeClr val="dk1"/>
                        </a:solidFill>
                        <a:latin typeface="IBM Plex Sans Condensed"/>
                        <a:ea typeface="IBM Plex Sans Condensed"/>
                        <a:cs typeface="IBM Plex Sans Condensed"/>
                        <a:sym typeface="IBM Plex Sans Condensed"/>
                      </a:endParaRPr>
                    </a:p>
                    <a:p>
                      <a:pPr marL="0" lvl="0" indent="0" algn="ctr" rtl="0">
                        <a:spcBef>
                          <a:spcPts val="0"/>
                        </a:spcBef>
                        <a:spcAft>
                          <a:spcPts val="0"/>
                        </a:spcAft>
                        <a:buNone/>
                      </a:pPr>
                      <a:endParaRPr sz="1100" i="1">
                        <a:solidFill>
                          <a:schemeClr val="dk1"/>
                        </a:solidFill>
                        <a:latin typeface="IBM Plex Sans Condensed"/>
                        <a:ea typeface="IBM Plex Sans Condensed"/>
                        <a:cs typeface="IBM Plex Sans Condensed"/>
                        <a:sym typeface="IBM Plex Sans Condensed"/>
                      </a:endParaRPr>
                    </a:p>
                    <a:p>
                      <a:pPr marL="0" lvl="0" indent="0" algn="ctr" rtl="0">
                        <a:spcBef>
                          <a:spcPts val="0"/>
                        </a:spcBef>
                        <a:spcAft>
                          <a:spcPts val="0"/>
                        </a:spcAft>
                        <a:buNone/>
                      </a:pPr>
                      <a:endParaRPr sz="1100" i="1">
                        <a:solidFill>
                          <a:schemeClr val="dk1"/>
                        </a:solidFill>
                        <a:latin typeface="IBM Plex Sans Condensed"/>
                        <a:ea typeface="IBM Plex Sans Condensed"/>
                        <a:cs typeface="IBM Plex Sans Condensed"/>
                        <a:sym typeface="IBM Plex Sans Condensed"/>
                      </a:endParaRPr>
                    </a:p>
                    <a:p>
                      <a:pPr marL="0" lvl="0" indent="0" algn="l" rtl="0">
                        <a:spcBef>
                          <a:spcPts val="0"/>
                        </a:spcBef>
                        <a:spcAft>
                          <a:spcPts val="0"/>
                        </a:spcAft>
                        <a:buNone/>
                      </a:pPr>
                      <a:endParaRPr sz="1100" i="1">
                        <a:solidFill>
                          <a:schemeClr val="dk1"/>
                        </a:solidFill>
                        <a:latin typeface="IBM Plex Sans Condensed"/>
                        <a:ea typeface="IBM Plex Sans Condensed"/>
                        <a:cs typeface="IBM Plex Sans Condensed"/>
                        <a:sym typeface="IBM Plex Sans Condensed"/>
                      </a:endParaRPr>
                    </a:p>
                    <a:p>
                      <a:pPr marL="0" lvl="0" indent="0" algn="ctr" rtl="0">
                        <a:spcBef>
                          <a:spcPts val="0"/>
                        </a:spcBef>
                        <a:spcAft>
                          <a:spcPts val="0"/>
                        </a:spcAft>
                        <a:buNone/>
                      </a:pPr>
                      <a:endParaRPr sz="1100" i="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rowSpan="6">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44100">
                <a:tc>
                  <a:txBody>
                    <a:bodyPr/>
                    <a:lstStyle/>
                    <a:p>
                      <a:pPr marL="0" lvl="0" indent="0" algn="l"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gridSpan="6">
                  <a:txBody>
                    <a:bodyPr/>
                    <a:lstStyle/>
                    <a:p>
                      <a:pPr marL="0" lvl="0" indent="0" algn="l" rtl="0">
                        <a:spcBef>
                          <a:spcPts val="0"/>
                        </a:spcBef>
                        <a:spcAft>
                          <a:spcPts val="0"/>
                        </a:spcAft>
                        <a:buNone/>
                      </a:pPr>
                      <a:endParaRPr sz="1100">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vMerge="1">
                  <a:txBody>
                    <a:bodyPr/>
                    <a:lstStyle/>
                    <a:p>
                      <a:endParaRPr lang="en-NL"/>
                    </a:p>
                  </a:txBody>
                  <a:tcPr/>
                </a:tc>
                <a:extLst>
                  <a:ext uri="{0D108BD9-81ED-4DB2-BD59-A6C34878D82A}">
                    <a16:rowId xmlns:a16="http://schemas.microsoft.com/office/drawing/2014/main" val="10002"/>
                  </a:ext>
                </a:extLst>
              </a:tr>
              <a:tr h="200725">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Case study</a:t>
                      </a:r>
                      <a:endParaRPr sz="1200" b="1">
                        <a:solidFill>
                          <a:schemeClr val="dk1"/>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gridSpan="2">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NL"/>
                    </a:p>
                  </a:txBody>
                  <a:tcPr/>
                </a:tc>
                <a:extLst>
                  <a:ext uri="{0D108BD9-81ED-4DB2-BD59-A6C34878D82A}">
                    <a16:rowId xmlns:a16="http://schemas.microsoft.com/office/drawing/2014/main" val="10003"/>
                  </a:ext>
                </a:extLst>
              </a:tr>
              <a:tr h="381375">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Candidate background</a:t>
                      </a:r>
                      <a:br>
                        <a:rPr lang="en-US" sz="1200" b="1">
                          <a:solidFill>
                            <a:schemeClr val="dk1"/>
                          </a:solidFill>
                          <a:latin typeface="IBM Plex Sans Condensed"/>
                          <a:ea typeface="IBM Plex Sans Condensed"/>
                          <a:cs typeface="IBM Plex Sans Condensed"/>
                          <a:sym typeface="IBM Plex Sans Condensed"/>
                        </a:rPr>
                      </a:br>
                      <a:r>
                        <a:rPr lang="en-US" sz="1200" b="1">
                          <a:solidFill>
                            <a:schemeClr val="dk1"/>
                          </a:solidFill>
                          <a:latin typeface="IBM Plex Sans Condensed"/>
                          <a:ea typeface="IBM Plex Sans Condensed"/>
                          <a:cs typeface="IBM Plex Sans Condensed"/>
                          <a:sym typeface="IBM Plex Sans Condensed"/>
                        </a:rPr>
                        <a:t>and experience</a:t>
                      </a:r>
                      <a:endParaRPr sz="1200" b="1">
                        <a:solidFill>
                          <a:schemeClr val="dk1"/>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gridSpan="2">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NL"/>
                    </a:p>
                  </a:txBody>
                  <a:tcPr/>
                </a:tc>
                <a:extLst>
                  <a:ext uri="{0D108BD9-81ED-4DB2-BD59-A6C34878D82A}">
                    <a16:rowId xmlns:a16="http://schemas.microsoft.com/office/drawing/2014/main" val="10004"/>
                  </a:ext>
                </a:extLst>
              </a:tr>
              <a:tr h="572050">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Technical competency-based business questions</a:t>
                      </a:r>
                      <a:endParaRPr sz="1200" b="1">
                        <a:solidFill>
                          <a:schemeClr val="dk1"/>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gridSpan="2">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NL"/>
                    </a:p>
                  </a:txBody>
                  <a:tcPr/>
                </a:tc>
                <a:extLst>
                  <a:ext uri="{0D108BD9-81ED-4DB2-BD59-A6C34878D82A}">
                    <a16:rowId xmlns:a16="http://schemas.microsoft.com/office/drawing/2014/main" val="10005"/>
                  </a:ext>
                </a:extLst>
              </a:tr>
              <a:tr h="200725">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Culture fit questions</a:t>
                      </a:r>
                      <a:endParaRPr sz="1200" b="1">
                        <a:solidFill>
                          <a:schemeClr val="dk1"/>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gridSpan="2">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NL"/>
                    </a:p>
                  </a:txBody>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NL"/>
                    </a:p>
                  </a:txBody>
                  <a:tcPr/>
                </a:tc>
                <a:extLst>
                  <a:ext uri="{0D108BD9-81ED-4DB2-BD59-A6C34878D82A}">
                    <a16:rowId xmlns:a16="http://schemas.microsoft.com/office/drawing/2014/main" val="10006"/>
                  </a:ext>
                </a:extLst>
              </a:tr>
              <a:tr h="381375">
                <a:tc>
                  <a:txBody>
                    <a:bodyPr/>
                    <a:lstStyle/>
                    <a:p>
                      <a:pPr marL="0" lvl="0" indent="0" algn="l" rtl="0">
                        <a:spcBef>
                          <a:spcPts val="0"/>
                        </a:spcBef>
                        <a:spcAft>
                          <a:spcPts val="0"/>
                        </a:spcAft>
                        <a:buNone/>
                      </a:pPr>
                      <a:r>
                        <a:rPr lang="en-US" sz="1200" b="1">
                          <a:solidFill>
                            <a:schemeClr val="dk1"/>
                          </a:solidFill>
                          <a:latin typeface="IBM Plex Sans Condensed"/>
                          <a:ea typeface="IBM Plex Sans Condensed"/>
                          <a:cs typeface="IBM Plex Sans Condensed"/>
                          <a:sym typeface="IBM Plex Sans Condensed"/>
                        </a:rPr>
                        <a:t>Overall recommendation</a:t>
                      </a:r>
                      <a:br>
                        <a:rPr lang="en-US" sz="1200" b="1">
                          <a:solidFill>
                            <a:schemeClr val="dk1"/>
                          </a:solidFill>
                          <a:latin typeface="IBM Plex Sans Condensed"/>
                          <a:ea typeface="IBM Plex Sans Condensed"/>
                          <a:cs typeface="IBM Plex Sans Condensed"/>
                          <a:sym typeface="IBM Plex Sans Condensed"/>
                        </a:rPr>
                      </a:br>
                      <a:r>
                        <a:rPr lang="en-US" sz="1200" b="1">
                          <a:solidFill>
                            <a:schemeClr val="dk1"/>
                          </a:solidFill>
                          <a:latin typeface="IBM Plex Sans Condensed"/>
                          <a:ea typeface="IBM Plex Sans Condensed"/>
                          <a:cs typeface="IBM Plex Sans Condensed"/>
                          <a:sym typeface="IBM Plex Sans Condensed"/>
                        </a:rPr>
                        <a:t>from panel member</a:t>
                      </a:r>
                      <a:endParaRPr sz="1200" b="1">
                        <a:solidFill>
                          <a:schemeClr val="dk1"/>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gridSpan="3">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Not recommended</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hMerge="1">
                  <a:txBody>
                    <a:bodyPr/>
                    <a:lstStyle/>
                    <a:p>
                      <a:endParaRPr lang="en-NL"/>
                    </a:p>
                  </a:txBody>
                  <a:tcPr/>
                </a:tc>
                <a:tc hMerge="1">
                  <a:txBody>
                    <a:bodyPr/>
                    <a:lstStyle/>
                    <a:p>
                      <a:endParaRPr lang="en-NL"/>
                    </a:p>
                  </a:txBody>
                  <a:tcPr/>
                </a:tc>
                <a:tc gridSpan="3">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Recommended with reservations</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4"/>
                    </a:solidFill>
                  </a:tcPr>
                </a:tc>
                <a:tc hMerge="1">
                  <a:txBody>
                    <a:bodyPr/>
                    <a:lstStyle/>
                    <a:p>
                      <a:endParaRPr lang="en-NL"/>
                    </a:p>
                  </a:txBody>
                  <a:tcPr/>
                </a:tc>
                <a:tc hMerge="1">
                  <a:txBody>
                    <a:bodyPr/>
                    <a:lstStyle/>
                    <a:p>
                      <a:endParaRPr lang="en-NL"/>
                    </a:p>
                  </a:txBody>
                  <a:tcPr/>
                </a:tc>
                <a:tc>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Highly recommended</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7"/>
                  </a:ext>
                </a:extLst>
              </a:tr>
            </a:tbl>
          </a:graphicData>
        </a:graphic>
      </p:graphicFrame>
      <p:sp>
        <p:nvSpPr>
          <p:cNvPr id="152" name="Google Shape;152;p17"/>
          <p:cNvSpPr txBox="1">
            <a:spLocks noGrp="1"/>
          </p:cNvSpPr>
          <p:nvPr>
            <p:ph type="title"/>
          </p:nvPr>
        </p:nvSpPr>
        <p:spPr>
          <a:xfrm>
            <a:off x="430225" y="525000"/>
            <a:ext cx="90201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Summary Scoring and Recommendation Matrix</a:t>
            </a:r>
            <a:r>
              <a:rPr lang="en-US" b="1"/>
              <a:t> </a:t>
            </a:r>
            <a:r>
              <a:rPr lang="en-US"/>
              <a:t>| </a:t>
            </a:r>
            <a:r>
              <a:rPr lang="en-US" sz="1700" b="1" i="1">
                <a:solidFill>
                  <a:schemeClr val="accent2"/>
                </a:solidFill>
              </a:rPr>
              <a:t>Candidate B</a:t>
            </a:r>
            <a:br>
              <a:rPr lang="en-US" b="1">
                <a:solidFill>
                  <a:schemeClr val="dk2"/>
                </a:solidFill>
              </a:rPr>
            </a:br>
            <a:endParaRPr sz="2200" b="1" i="1">
              <a:solidFill>
                <a:schemeClr val="dk2"/>
              </a:solidFill>
            </a:endParaRPr>
          </a:p>
          <a:p>
            <a:pPr marL="0" lvl="0" indent="0" algn="l" rtl="0">
              <a:lnSpc>
                <a:spcPct val="90000"/>
              </a:lnSpc>
              <a:spcBef>
                <a:spcPts val="0"/>
              </a:spcBef>
              <a:spcAft>
                <a:spcPts val="0"/>
              </a:spcAft>
              <a:buClr>
                <a:schemeClr val="dk1"/>
              </a:buClr>
              <a:buSzPts val="2700"/>
              <a:buFont typeface="IBM Plex Sans"/>
              <a:buNone/>
            </a:pPr>
            <a:endParaRPr sz="1700" i="1">
              <a:solidFill>
                <a:schemeClr val="dk2"/>
              </a:solidFill>
            </a:endParaRPr>
          </a:p>
        </p:txBody>
      </p:sp>
      <p:sp>
        <p:nvSpPr>
          <p:cNvPr id="153" name="Google Shape;153;p17"/>
          <p:cNvSpPr txBox="1">
            <a:spLocks noGrp="1"/>
          </p:cNvSpPr>
          <p:nvPr>
            <p:ph type="subTitle" idx="2"/>
          </p:nvPr>
        </p:nvSpPr>
        <p:spPr>
          <a:xfrm>
            <a:off x="411224" y="1268050"/>
            <a:ext cx="5052315" cy="495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100" b="0" i="0" dirty="0">
                <a:solidFill>
                  <a:schemeClr val="dk1"/>
                </a:solidFill>
              </a:rPr>
              <a:t>This summary scoring sheet can be used to compare the two candidates based on the information provided as part of the selection process and panel interview.</a:t>
            </a:r>
            <a:endParaRPr sz="1100" b="0" i="0" dirty="0">
              <a:solidFill>
                <a:schemeClr val="dk1"/>
              </a:solidFill>
            </a:endParaRPr>
          </a:p>
          <a:p>
            <a:pPr marL="0" lvl="0" indent="0" algn="l" rtl="0">
              <a:lnSpc>
                <a:spcPct val="115000"/>
              </a:lnSpc>
              <a:spcBef>
                <a:spcPts val="1000"/>
              </a:spcBef>
              <a:spcAft>
                <a:spcPts val="0"/>
              </a:spcAft>
              <a:buNone/>
            </a:pPr>
            <a:endParaRPr sz="1100" b="0" i="0" dirty="0">
              <a:solidFill>
                <a:schemeClr val="dk1"/>
              </a:solidFill>
            </a:endParaRPr>
          </a:p>
          <a:p>
            <a:pPr marL="0" lvl="0" indent="0" algn="l" rtl="0">
              <a:lnSpc>
                <a:spcPct val="115000"/>
              </a:lnSpc>
              <a:spcBef>
                <a:spcPts val="1000"/>
              </a:spcBef>
              <a:spcAft>
                <a:spcPts val="1000"/>
              </a:spcAft>
              <a:buNone/>
            </a:pPr>
            <a:endParaRPr sz="1100" b="0" i="0" dirty="0">
              <a:solidFill>
                <a:schemeClr val="dk1"/>
              </a:solidFill>
            </a:endParaRPr>
          </a:p>
        </p:txBody>
      </p:sp>
      <p:sp>
        <p:nvSpPr>
          <p:cNvPr id="154" name="Google Shape;154;p17"/>
          <p:cNvSpPr txBox="1"/>
          <p:nvPr/>
        </p:nvSpPr>
        <p:spPr>
          <a:xfrm>
            <a:off x="430216" y="2108700"/>
            <a:ext cx="9850500" cy="2949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chemeClr val="dk2"/>
              </a:buClr>
              <a:buSzPts val="1300"/>
              <a:buFont typeface="Arial"/>
              <a:buNone/>
            </a:pPr>
            <a:r>
              <a:rPr lang="en-US" b="1" u="sng">
                <a:solidFill>
                  <a:schemeClr val="dk1"/>
                </a:solidFill>
                <a:latin typeface="IBM Plex Mono"/>
                <a:ea typeface="IBM Plex Mono"/>
                <a:cs typeface="IBM Plex Mono"/>
                <a:sym typeface="IBM Plex Mono"/>
              </a:rPr>
              <a:t>Candidate name:</a:t>
            </a:r>
            <a:r>
              <a:rPr lang="en-US" b="1">
                <a:solidFill>
                  <a:schemeClr val="accent2"/>
                </a:solidFill>
                <a:latin typeface="IBM Plex Mono"/>
                <a:ea typeface="IBM Plex Mono"/>
                <a:cs typeface="IBM Plex Mono"/>
                <a:sym typeface="IBM Plex Mono"/>
              </a:rPr>
              <a:t> [Candidate B’s name]</a:t>
            </a:r>
            <a:endParaRPr b="1" i="0" strike="noStrike" cap="none">
              <a:solidFill>
                <a:schemeClr val="accent2"/>
              </a:solidFill>
              <a:latin typeface="IBM Plex Mono"/>
              <a:ea typeface="IBM Plex Mono"/>
              <a:cs typeface="IBM Plex Mono"/>
              <a:sym typeface="IBM Plex Mono"/>
            </a:endParaRPr>
          </a:p>
        </p:txBody>
      </p:sp>
      <p:sp>
        <p:nvSpPr>
          <p:cNvPr id="155" name="Google Shape;155;p17"/>
          <p:cNvSpPr txBox="1"/>
          <p:nvPr/>
        </p:nvSpPr>
        <p:spPr>
          <a:xfrm>
            <a:off x="2833700" y="4710000"/>
            <a:ext cx="665100" cy="369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- 1 +</a:t>
            </a:r>
            <a:endParaRPr sz="1200" b="1">
              <a:solidFill>
                <a:srgbClr val="FFFFFF"/>
              </a:solidFill>
              <a:latin typeface="IBM Plex Mono"/>
              <a:ea typeface="IBM Plex Mono"/>
              <a:cs typeface="IBM Plex Mono"/>
              <a:sym typeface="IBM Plex Mono"/>
            </a:endParaRPr>
          </a:p>
        </p:txBody>
      </p:sp>
      <p:sp>
        <p:nvSpPr>
          <p:cNvPr id="156" name="Google Shape;156;p17"/>
          <p:cNvSpPr txBox="1"/>
          <p:nvPr/>
        </p:nvSpPr>
        <p:spPr>
          <a:xfrm>
            <a:off x="3886300" y="4710000"/>
            <a:ext cx="665100" cy="3693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- 2 +</a:t>
            </a:r>
            <a:endParaRPr sz="1200" b="1">
              <a:solidFill>
                <a:srgbClr val="FFFFFF"/>
              </a:solidFill>
              <a:latin typeface="IBM Plex Mono"/>
              <a:ea typeface="IBM Plex Mono"/>
              <a:cs typeface="IBM Plex Mono"/>
              <a:sym typeface="IBM Plex Mono"/>
            </a:endParaRPr>
          </a:p>
        </p:txBody>
      </p:sp>
      <p:sp>
        <p:nvSpPr>
          <p:cNvPr id="157" name="Google Shape;157;p17"/>
          <p:cNvSpPr txBox="1"/>
          <p:nvPr/>
        </p:nvSpPr>
        <p:spPr>
          <a:xfrm>
            <a:off x="4938900" y="4710000"/>
            <a:ext cx="665100" cy="3693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- 3 +</a:t>
            </a:r>
            <a:endParaRPr sz="1200" b="1">
              <a:solidFill>
                <a:srgbClr val="FFFFFF"/>
              </a:solidFill>
              <a:latin typeface="IBM Plex Mono"/>
              <a:ea typeface="IBM Plex Mono"/>
              <a:cs typeface="IBM Plex Mono"/>
              <a:sym typeface="IBM Plex Mono"/>
            </a:endParaRPr>
          </a:p>
        </p:txBody>
      </p:sp>
      <p:sp>
        <p:nvSpPr>
          <p:cNvPr id="158" name="Google Shape;158;p17"/>
          <p:cNvSpPr txBox="1"/>
          <p:nvPr/>
        </p:nvSpPr>
        <p:spPr>
          <a:xfrm>
            <a:off x="5970413" y="4710000"/>
            <a:ext cx="665100" cy="3693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- 4 +</a:t>
            </a:r>
            <a:endParaRPr sz="1200" b="1">
              <a:solidFill>
                <a:srgbClr val="FFFFFF"/>
              </a:solidFill>
              <a:latin typeface="IBM Plex Mono"/>
              <a:ea typeface="IBM Plex Mono"/>
              <a:cs typeface="IBM Plex Mono"/>
              <a:sym typeface="IBM Plex Mono"/>
            </a:endParaRPr>
          </a:p>
        </p:txBody>
      </p:sp>
      <p:sp>
        <p:nvSpPr>
          <p:cNvPr id="159" name="Google Shape;159;p17"/>
          <p:cNvSpPr txBox="1"/>
          <p:nvPr/>
        </p:nvSpPr>
        <p:spPr>
          <a:xfrm>
            <a:off x="7001925" y="4710000"/>
            <a:ext cx="665100" cy="3693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- 5 +</a:t>
            </a:r>
            <a:endParaRPr sz="1200" b="1">
              <a:solidFill>
                <a:srgbClr val="FFFFFF"/>
              </a:solidFill>
              <a:latin typeface="IBM Plex Mono"/>
              <a:ea typeface="IBM Plex Mono"/>
              <a:cs typeface="IBM Plex Mono"/>
              <a:sym typeface="IBM Plex Mono"/>
            </a:endParaRPr>
          </a:p>
        </p:txBody>
      </p:sp>
      <p:sp>
        <p:nvSpPr>
          <p:cNvPr id="160" name="Google Shape;160;p17"/>
          <p:cNvSpPr txBox="1"/>
          <p:nvPr/>
        </p:nvSpPr>
        <p:spPr>
          <a:xfrm>
            <a:off x="2833700" y="4320050"/>
            <a:ext cx="8973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Well below expectations</a:t>
            </a:r>
            <a:endParaRPr sz="1000">
              <a:solidFill>
                <a:schemeClr val="dk1"/>
              </a:solidFill>
              <a:latin typeface="IBM Plex Sans Cond SmBld"/>
              <a:ea typeface="IBM Plex Sans Cond SmBld"/>
              <a:cs typeface="IBM Plex Sans Cond SmBld"/>
              <a:sym typeface="IBM Plex Sans Condensed SemiBold"/>
            </a:endParaRPr>
          </a:p>
        </p:txBody>
      </p:sp>
      <p:sp>
        <p:nvSpPr>
          <p:cNvPr id="161" name="Google Shape;161;p17"/>
          <p:cNvSpPr txBox="1"/>
          <p:nvPr/>
        </p:nvSpPr>
        <p:spPr>
          <a:xfrm>
            <a:off x="4822800" y="4320050"/>
            <a:ext cx="897300" cy="307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Meets expectations</a:t>
            </a:r>
            <a:endParaRPr sz="1000">
              <a:solidFill>
                <a:schemeClr val="dk1"/>
              </a:solidFill>
              <a:latin typeface="IBM Plex Sans Cond SmBld"/>
              <a:ea typeface="IBM Plex Sans Cond SmBld"/>
              <a:cs typeface="IBM Plex Sans Cond SmBld"/>
              <a:sym typeface="IBM Plex Sans Condensed SemiBold"/>
            </a:endParaRPr>
          </a:p>
        </p:txBody>
      </p:sp>
      <p:sp>
        <p:nvSpPr>
          <p:cNvPr id="162" name="Google Shape;162;p17"/>
          <p:cNvSpPr txBox="1"/>
          <p:nvPr/>
        </p:nvSpPr>
        <p:spPr>
          <a:xfrm>
            <a:off x="6749375" y="4320050"/>
            <a:ext cx="897300" cy="3078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Well above</a:t>
            </a:r>
            <a:endParaRPr sz="1000">
              <a:solidFill>
                <a:schemeClr val="dk1"/>
              </a:solidFill>
              <a:latin typeface="IBM Plex Sans Cond SmBld"/>
              <a:ea typeface="IBM Plex Sans Cond SmBld"/>
              <a:cs typeface="IBM Plex Sans Cond SmBld"/>
              <a:sym typeface="IBM Plex Sans Condensed SemiBold"/>
            </a:endParaRPr>
          </a:p>
          <a:p>
            <a:pPr marL="0" lvl="0" indent="0" algn="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expectations</a:t>
            </a:r>
            <a:endParaRPr sz="1000">
              <a:solidFill>
                <a:schemeClr val="dk1"/>
              </a:solidFill>
              <a:latin typeface="IBM Plex Sans Cond SmBld"/>
              <a:ea typeface="IBM Plex Sans Cond SmBld"/>
              <a:cs typeface="IBM Plex Sans Cond SmBld"/>
              <a:sym typeface="IBM Plex Sans Condensed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Summary Scoring Sheet</a:t>
            </a:r>
            <a:r>
              <a:rPr lang="en-US" b="1"/>
              <a:t> </a:t>
            </a:r>
            <a:r>
              <a:rPr lang="en-US"/>
              <a:t>| </a:t>
            </a:r>
            <a:r>
              <a:rPr lang="en-US" sz="1700" b="1" i="1">
                <a:solidFill>
                  <a:schemeClr val="accent2"/>
                </a:solidFill>
              </a:rPr>
              <a:t>Only to be used by panel chairperson</a:t>
            </a:r>
            <a:endParaRPr sz="2200" b="1" i="1">
              <a:solidFill>
                <a:schemeClr val="accent2"/>
              </a:solidFill>
            </a:endParaRPr>
          </a:p>
          <a:p>
            <a:pPr marL="0" lvl="0" indent="0" algn="l" rtl="0">
              <a:lnSpc>
                <a:spcPct val="90000"/>
              </a:lnSpc>
              <a:spcBef>
                <a:spcPts val="0"/>
              </a:spcBef>
              <a:spcAft>
                <a:spcPts val="0"/>
              </a:spcAft>
              <a:buClr>
                <a:schemeClr val="dk1"/>
              </a:buClr>
              <a:buSzPts val="2700"/>
              <a:buFont typeface="IBM Plex Sans"/>
              <a:buNone/>
            </a:pPr>
            <a:endParaRPr sz="1700" i="1">
              <a:solidFill>
                <a:schemeClr val="dk2"/>
              </a:solidFill>
            </a:endParaRPr>
          </a:p>
        </p:txBody>
      </p:sp>
      <p:graphicFrame>
        <p:nvGraphicFramePr>
          <p:cNvPr id="168" name="Google Shape;168;p18"/>
          <p:cNvGraphicFramePr/>
          <p:nvPr/>
        </p:nvGraphicFramePr>
        <p:xfrm>
          <a:off x="422775" y="1527425"/>
          <a:ext cx="9861175" cy="1239875"/>
        </p:xfrm>
        <a:graphic>
          <a:graphicData uri="http://schemas.openxmlformats.org/drawingml/2006/table">
            <a:tbl>
              <a:tblPr bandRow="1">
                <a:noFill/>
                <a:tableStyleId>{F3BDDC06-DF20-497A-9107-04CEA46A023C}</a:tableStyleId>
              </a:tblPr>
              <a:tblGrid>
                <a:gridCol w="2183125">
                  <a:extLst>
                    <a:ext uri="{9D8B030D-6E8A-4147-A177-3AD203B41FA5}">
                      <a16:colId xmlns:a16="http://schemas.microsoft.com/office/drawing/2014/main" val="20000"/>
                    </a:ext>
                  </a:extLst>
                </a:gridCol>
                <a:gridCol w="572725">
                  <a:extLst>
                    <a:ext uri="{9D8B030D-6E8A-4147-A177-3AD203B41FA5}">
                      <a16:colId xmlns:a16="http://schemas.microsoft.com/office/drawing/2014/main" val="20001"/>
                    </a:ext>
                  </a:extLst>
                </a:gridCol>
                <a:gridCol w="590525">
                  <a:extLst>
                    <a:ext uri="{9D8B030D-6E8A-4147-A177-3AD203B41FA5}">
                      <a16:colId xmlns:a16="http://schemas.microsoft.com/office/drawing/2014/main" val="20002"/>
                    </a:ext>
                  </a:extLst>
                </a:gridCol>
                <a:gridCol w="431850">
                  <a:extLst>
                    <a:ext uri="{9D8B030D-6E8A-4147-A177-3AD203B41FA5}">
                      <a16:colId xmlns:a16="http://schemas.microsoft.com/office/drawing/2014/main" val="20003"/>
                    </a:ext>
                  </a:extLst>
                </a:gridCol>
                <a:gridCol w="390475">
                  <a:extLst>
                    <a:ext uri="{9D8B030D-6E8A-4147-A177-3AD203B41FA5}">
                      <a16:colId xmlns:a16="http://schemas.microsoft.com/office/drawing/2014/main" val="20004"/>
                    </a:ext>
                  </a:extLst>
                </a:gridCol>
                <a:gridCol w="672925">
                  <a:extLst>
                    <a:ext uri="{9D8B030D-6E8A-4147-A177-3AD203B41FA5}">
                      <a16:colId xmlns:a16="http://schemas.microsoft.com/office/drawing/2014/main" val="20005"/>
                    </a:ext>
                  </a:extLst>
                </a:gridCol>
                <a:gridCol w="680550">
                  <a:extLst>
                    <a:ext uri="{9D8B030D-6E8A-4147-A177-3AD203B41FA5}">
                      <a16:colId xmlns:a16="http://schemas.microsoft.com/office/drawing/2014/main" val="20006"/>
                    </a:ext>
                  </a:extLst>
                </a:gridCol>
                <a:gridCol w="382850">
                  <a:extLst>
                    <a:ext uri="{9D8B030D-6E8A-4147-A177-3AD203B41FA5}">
                      <a16:colId xmlns:a16="http://schemas.microsoft.com/office/drawing/2014/main" val="20007"/>
                    </a:ext>
                  </a:extLst>
                </a:gridCol>
                <a:gridCol w="382850">
                  <a:extLst>
                    <a:ext uri="{9D8B030D-6E8A-4147-A177-3AD203B41FA5}">
                      <a16:colId xmlns:a16="http://schemas.microsoft.com/office/drawing/2014/main" val="20008"/>
                    </a:ext>
                  </a:extLst>
                </a:gridCol>
                <a:gridCol w="612200">
                  <a:extLst>
                    <a:ext uri="{9D8B030D-6E8A-4147-A177-3AD203B41FA5}">
                      <a16:colId xmlns:a16="http://schemas.microsoft.com/office/drawing/2014/main" val="20009"/>
                    </a:ext>
                  </a:extLst>
                </a:gridCol>
                <a:gridCol w="600050">
                  <a:extLst>
                    <a:ext uri="{9D8B030D-6E8A-4147-A177-3AD203B41FA5}">
                      <a16:colId xmlns:a16="http://schemas.microsoft.com/office/drawing/2014/main" val="20010"/>
                    </a:ext>
                  </a:extLst>
                </a:gridCol>
                <a:gridCol w="2361050">
                  <a:extLst>
                    <a:ext uri="{9D8B030D-6E8A-4147-A177-3AD203B41FA5}">
                      <a16:colId xmlns:a16="http://schemas.microsoft.com/office/drawing/2014/main" val="20011"/>
                    </a:ext>
                  </a:extLst>
                </a:gridCol>
              </a:tblGrid>
              <a:tr h="247975">
                <a:tc rowSpan="3">
                  <a:txBody>
                    <a:bodyPr/>
                    <a:lstStyle/>
                    <a:p>
                      <a:pPr marL="0" lvl="0" indent="0" algn="l"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Candidate</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b">
                    <a:lnL w="19050" cap="flat" cmpd="sng">
                      <a:solidFill>
                        <a:schemeClr val="dk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tc gridSpan="10">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Panel member</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Final decision</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rgbClr val="FFFFFF"/>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47975">
                <a:tc vMerge="1">
                  <a:txBody>
                    <a:bodyPr/>
                    <a:lstStyle/>
                    <a:p>
                      <a:endParaRPr lang="en-NL"/>
                    </a:p>
                  </a:txBody>
                  <a:tcPr/>
                </a:tc>
                <a:tc gridSpan="3">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NR</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hMerge="1">
                  <a:txBody>
                    <a:bodyPr/>
                    <a:lstStyle/>
                    <a:p>
                      <a:endParaRPr lang="en-NL"/>
                    </a:p>
                  </a:txBody>
                  <a:tcPr/>
                </a:tc>
                <a:tc hMerge="1">
                  <a:txBody>
                    <a:bodyPr/>
                    <a:lstStyle/>
                    <a:p>
                      <a:endParaRPr lang="en-NL"/>
                    </a:p>
                  </a:txBody>
                  <a:tcPr/>
                </a:tc>
                <a:tc gridSpan="4">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RR</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4"/>
                    </a:solidFill>
                  </a:tcPr>
                </a:tc>
                <a:tc hMerge="1">
                  <a:txBody>
                    <a:bodyPr/>
                    <a:lstStyle/>
                    <a:p>
                      <a:endParaRPr lang="en-NL"/>
                    </a:p>
                  </a:txBody>
                  <a:tcPr/>
                </a:tc>
                <a:tc hMerge="1">
                  <a:txBody>
                    <a:bodyPr/>
                    <a:lstStyle/>
                    <a:p>
                      <a:endParaRPr lang="en-NL"/>
                    </a:p>
                  </a:txBody>
                  <a:tcPr/>
                </a:tc>
                <a:tc hMerge="1">
                  <a:txBody>
                    <a:bodyPr/>
                    <a:lstStyle/>
                    <a:p>
                      <a:endParaRPr lang="en-NL"/>
                    </a:p>
                  </a:txBody>
                  <a:tcPr/>
                </a:tc>
                <a:tc gridSpan="3">
                  <a:txBody>
                    <a:bodyPr/>
                    <a:lstStyle/>
                    <a:p>
                      <a:pPr marL="0" lvl="0" indent="0" algn="ctr" rtl="0">
                        <a:spcBef>
                          <a:spcPts val="0"/>
                        </a:spcBef>
                        <a:spcAft>
                          <a:spcPts val="0"/>
                        </a:spcAft>
                        <a:buNone/>
                      </a:pPr>
                      <a:r>
                        <a:rPr lang="en-US" sz="1200" b="1">
                          <a:solidFill>
                            <a:srgbClr val="FFFFFF"/>
                          </a:solidFill>
                          <a:latin typeface="IBM Plex Sans Condensed"/>
                          <a:ea typeface="IBM Plex Sans Condensed"/>
                          <a:cs typeface="IBM Plex Sans Condensed"/>
                          <a:sym typeface="IBM Plex Sans Condensed"/>
                        </a:rPr>
                        <a:t>HR</a:t>
                      </a:r>
                      <a:endParaRPr sz="1200" b="1">
                        <a:solidFill>
                          <a:srgbClr val="FFFFFF"/>
                        </a:solidFill>
                        <a:latin typeface="IBM Plex Sans Condensed"/>
                        <a:ea typeface="IBM Plex Sans Condensed"/>
                        <a:cs typeface="IBM Plex Sans Condensed"/>
                        <a:sym typeface="IBM Plex Sans Condensed"/>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tc hMerge="1">
                  <a:txBody>
                    <a:bodyPr/>
                    <a:lstStyle/>
                    <a:p>
                      <a:endParaRPr lang="en-NL"/>
                    </a:p>
                  </a:txBody>
                  <a:tcPr/>
                </a:tc>
                <a:tc hMerge="1">
                  <a:txBody>
                    <a:bodyPr/>
                    <a:lstStyle/>
                    <a:p>
                      <a:endParaRPr lang="en-NL"/>
                    </a:p>
                  </a:txBody>
                  <a:tcPr/>
                </a:tc>
                <a:tc rowSpan="4">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7975">
                <a:tc vMerge="1">
                  <a:txBody>
                    <a:bodyPr/>
                    <a:lstStyle/>
                    <a:p>
                      <a:endParaRPr lang="en-NL"/>
                    </a:p>
                  </a:txBody>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gridSpan="2">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hMerge="1">
                  <a:txBody>
                    <a:bodyPr/>
                    <a:lstStyle/>
                    <a:p>
                      <a:endParaRPr lang="en-NL"/>
                    </a:p>
                  </a:txBody>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gridSpan="2">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hMerge="1">
                  <a:txBody>
                    <a:bodyPr/>
                    <a:lstStyle/>
                    <a:p>
                      <a:endParaRPr lang="en-NL"/>
                    </a:p>
                  </a:txBody>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vMerge="1">
                  <a:txBody>
                    <a:bodyPr/>
                    <a:lstStyle/>
                    <a:p>
                      <a:endParaRPr lang="en-NL"/>
                    </a:p>
                  </a:txBody>
                  <a:tcPr/>
                </a:tc>
                <a:extLst>
                  <a:ext uri="{0D108BD9-81ED-4DB2-BD59-A6C34878D82A}">
                    <a16:rowId xmlns:a16="http://schemas.microsoft.com/office/drawing/2014/main" val="10002"/>
                  </a:ext>
                </a:extLst>
              </a:tr>
              <a:tr h="247975">
                <a:tc>
                  <a:txBody>
                    <a:bodyPr/>
                    <a:lstStyle/>
                    <a:p>
                      <a:pPr marL="0" lvl="0" indent="0" algn="l" rtl="0">
                        <a:spcBef>
                          <a:spcPts val="0"/>
                        </a:spcBef>
                        <a:spcAft>
                          <a:spcPts val="0"/>
                        </a:spcAft>
                        <a:buNone/>
                      </a:pPr>
                      <a:endParaRPr sz="1200" b="1">
                        <a:solidFill>
                          <a:srgbClr val="FFFFFF"/>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gridSpan="2">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hMerge="1">
                  <a:txBody>
                    <a:bodyPr/>
                    <a:lstStyle/>
                    <a:p>
                      <a:endParaRPr lang="en-NL"/>
                    </a:p>
                  </a:txBody>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gridSpan="2">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hMerge="1">
                  <a:txBody>
                    <a:bodyPr/>
                    <a:lstStyle/>
                    <a:p>
                      <a:endParaRPr lang="en-NL"/>
                    </a:p>
                  </a:txBody>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vMerge="1">
                  <a:txBody>
                    <a:bodyPr/>
                    <a:lstStyle/>
                    <a:p>
                      <a:endParaRPr lang="en-NL"/>
                    </a:p>
                  </a:txBody>
                  <a:tcPr/>
                </a:tc>
                <a:extLst>
                  <a:ext uri="{0D108BD9-81ED-4DB2-BD59-A6C34878D82A}">
                    <a16:rowId xmlns:a16="http://schemas.microsoft.com/office/drawing/2014/main" val="10003"/>
                  </a:ext>
                </a:extLst>
              </a:tr>
              <a:tr h="247975">
                <a:tc>
                  <a:txBody>
                    <a:bodyPr/>
                    <a:lstStyle/>
                    <a:p>
                      <a:pPr marL="0" lvl="0" indent="0" algn="l"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gridSpan="2">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hMerge="1">
                  <a:txBody>
                    <a:bodyPr/>
                    <a:lstStyle/>
                    <a:p>
                      <a:endParaRPr lang="en-NL"/>
                    </a:p>
                  </a:txBody>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gridSpan="2">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hMerge="1">
                  <a:txBody>
                    <a:bodyPr/>
                    <a:lstStyle/>
                    <a:p>
                      <a:endParaRPr lang="en-NL"/>
                    </a:p>
                  </a:txBody>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b="1">
                        <a:solidFill>
                          <a:schemeClr val="dk1"/>
                        </a:solidFill>
                        <a:latin typeface="IBM Plex Sans Condensed"/>
                        <a:ea typeface="IBM Plex Sans Condensed"/>
                        <a:cs typeface="IBM Plex Sans Condensed"/>
                        <a:sym typeface="IBM Plex Sans Condensed"/>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vMerge="1">
                  <a:txBody>
                    <a:bodyPr/>
                    <a:lstStyle/>
                    <a:p>
                      <a:endParaRPr lang="en-NL"/>
                    </a:p>
                  </a:txBody>
                  <a:tcPr/>
                </a:tc>
                <a:extLst>
                  <a:ext uri="{0D108BD9-81ED-4DB2-BD59-A6C34878D82A}">
                    <a16:rowId xmlns:a16="http://schemas.microsoft.com/office/drawing/2014/main" val="10004"/>
                  </a:ext>
                </a:extLst>
              </a:tr>
            </a:tbl>
          </a:graphicData>
        </a:graphic>
      </p:graphicFrame>
      <p:sp>
        <p:nvSpPr>
          <p:cNvPr id="169" name="Google Shape;169;p18"/>
          <p:cNvSpPr/>
          <p:nvPr/>
        </p:nvSpPr>
        <p:spPr>
          <a:xfrm>
            <a:off x="422700" y="3374925"/>
            <a:ext cx="9861300" cy="3659400"/>
          </a:xfrm>
          <a:prstGeom prst="roundRect">
            <a:avLst>
              <a:gd name="adj" fmla="val 4629"/>
            </a:avLst>
          </a:prstGeom>
          <a:solidFill>
            <a:srgbClr val="FFFFFF"/>
          </a:solidFill>
          <a:ln w="19050" cap="flat" cmpd="sng">
            <a:solidFill>
              <a:schemeClr val="accent2"/>
            </a:solidFill>
            <a:prstDash val="solid"/>
            <a:miter lim="800000"/>
            <a:headEnd type="none" w="sm" len="sm"/>
            <a:tailEnd type="none" w="sm" len="sm"/>
          </a:ln>
        </p:spPr>
        <p:txBody>
          <a:bodyPr spcFirstLastPara="1" wrap="square" lIns="117400" tIns="117400" rIns="117400" bIns="117400" anchor="t" anchorCtr="0">
            <a:noAutofit/>
          </a:bodyPr>
          <a:lstStyle/>
          <a:p>
            <a:pPr marL="0" marR="0" lvl="0" indent="0" algn="l" rtl="0">
              <a:lnSpc>
                <a:spcPct val="114000"/>
              </a:lnSpc>
              <a:spcBef>
                <a:spcPts val="0"/>
              </a:spcBef>
              <a:spcAft>
                <a:spcPts val="0"/>
              </a:spcAft>
              <a:buClr>
                <a:srgbClr val="000000"/>
              </a:buClr>
              <a:buSzPts val="1300"/>
              <a:buFont typeface="Arial"/>
              <a:buNone/>
            </a:pPr>
            <a:endParaRPr sz="1100" b="0" i="0" u="none" strike="noStrike" cap="none">
              <a:solidFill>
                <a:srgbClr val="30206B"/>
              </a:solidFill>
              <a:latin typeface="IBM Plex Sans"/>
              <a:ea typeface="IBM Plex Sans"/>
              <a:cs typeface="IBM Plex Sans"/>
              <a:sym typeface="IBM Plex Sans"/>
            </a:endParaRPr>
          </a:p>
        </p:txBody>
      </p:sp>
      <p:sp>
        <p:nvSpPr>
          <p:cNvPr id="170" name="Google Shape;170;p18"/>
          <p:cNvSpPr txBox="1"/>
          <p:nvPr/>
        </p:nvSpPr>
        <p:spPr>
          <a:xfrm>
            <a:off x="411175" y="3003550"/>
            <a:ext cx="9861300" cy="2949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chemeClr val="dk2"/>
              </a:buClr>
              <a:buSzPts val="1300"/>
              <a:buFont typeface="Arial"/>
              <a:buNone/>
            </a:pPr>
            <a:r>
              <a:rPr lang="en-US" sz="1300" b="1" u="sng">
                <a:solidFill>
                  <a:schemeClr val="dk1"/>
                </a:solidFill>
                <a:latin typeface="IBM Plex Mono"/>
                <a:ea typeface="IBM Plex Mono"/>
                <a:cs typeface="IBM Plex Mono"/>
                <a:sym typeface="IBM Plex Mono"/>
              </a:rPr>
              <a:t>Notes</a:t>
            </a:r>
            <a:endParaRPr sz="1300" b="1" i="0" u="sng" strike="noStrike" cap="none">
              <a:solidFill>
                <a:schemeClr val="dk1"/>
              </a:solidFill>
              <a:latin typeface="IBM Plex Mono"/>
              <a:ea typeface="IBM Plex Mono"/>
              <a:cs typeface="IBM Plex Mono"/>
              <a:sym typeface="IBM Plex Mon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Interview Preparation Pack</a:t>
            </a:r>
            <a:r>
              <a:rPr lang="en-US" b="1"/>
              <a:t> </a:t>
            </a:r>
            <a:r>
              <a:rPr lang="en-US"/>
              <a:t>| </a:t>
            </a:r>
            <a:r>
              <a:rPr lang="en-US" sz="1700" b="1" i="1">
                <a:solidFill>
                  <a:schemeClr val="dk2"/>
                </a:solidFill>
              </a:rPr>
              <a:t>Instructions</a:t>
            </a:r>
            <a:br>
              <a:rPr lang="en-US" b="1">
                <a:solidFill>
                  <a:schemeClr val="dk2"/>
                </a:solidFill>
              </a:rPr>
            </a:br>
            <a:endParaRPr sz="2200" b="1" i="1">
              <a:solidFill>
                <a:schemeClr val="dk2"/>
              </a:solidFill>
            </a:endParaRPr>
          </a:p>
          <a:p>
            <a:pPr marL="0" lvl="0" indent="0" algn="l" rtl="0">
              <a:lnSpc>
                <a:spcPct val="90000"/>
              </a:lnSpc>
              <a:spcBef>
                <a:spcPts val="0"/>
              </a:spcBef>
              <a:spcAft>
                <a:spcPts val="0"/>
              </a:spcAft>
              <a:buClr>
                <a:schemeClr val="dk1"/>
              </a:buClr>
              <a:buSzPts val="2700"/>
              <a:buFont typeface="IBM Plex Sans"/>
              <a:buNone/>
            </a:pPr>
            <a:endParaRPr sz="1700" i="1">
              <a:solidFill>
                <a:schemeClr val="dk2"/>
              </a:solidFill>
            </a:endParaRPr>
          </a:p>
        </p:txBody>
      </p:sp>
      <p:sp>
        <p:nvSpPr>
          <p:cNvPr id="44" name="Google Shape;44;p8"/>
          <p:cNvSpPr/>
          <p:nvPr/>
        </p:nvSpPr>
        <p:spPr>
          <a:xfrm>
            <a:off x="7081750" y="1808950"/>
            <a:ext cx="3190500" cy="1687500"/>
          </a:xfrm>
          <a:prstGeom prst="roundRect">
            <a:avLst>
              <a:gd name="adj" fmla="val 22893"/>
            </a:avLst>
          </a:prstGeom>
          <a:solidFill>
            <a:schemeClr val="lt1"/>
          </a:solidFill>
          <a:ln w="19050" cap="flat" cmpd="sng">
            <a:solidFill>
              <a:schemeClr val="dk2"/>
            </a:solidFill>
            <a:prstDash val="solid"/>
            <a:miter lim="800000"/>
            <a:headEnd type="none" w="sm" len="sm"/>
            <a:tailEnd type="none" w="sm" len="sm"/>
          </a:ln>
        </p:spPr>
        <p:txBody>
          <a:bodyPr spcFirstLastPara="1" wrap="square" lIns="195625" tIns="195625" rIns="195625" bIns="1956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u="sng">
                <a:solidFill>
                  <a:schemeClr val="dk2"/>
                </a:solidFill>
                <a:latin typeface="IBM Plex Mono"/>
                <a:ea typeface="IBM Plex Mono"/>
                <a:cs typeface="IBM Plex Mono"/>
                <a:sym typeface="IBM Plex Mono"/>
              </a:rPr>
              <a:t>NOTE</a:t>
            </a:r>
            <a:endParaRPr sz="1500" i="0" u="none" strike="noStrike" cap="none">
              <a:solidFill>
                <a:srgbClr val="000000"/>
              </a:solidFill>
              <a:latin typeface="IBM Plex Mono"/>
              <a:ea typeface="IBM Plex Mono"/>
              <a:cs typeface="IBM Plex Mono"/>
              <a:sym typeface="IBM Plex Mono"/>
            </a:endParaRPr>
          </a:p>
          <a:p>
            <a:pPr marL="0" marR="0" lvl="0" indent="0" algn="ctr" rtl="0">
              <a:lnSpc>
                <a:spcPct val="115000"/>
              </a:lnSpc>
              <a:spcBef>
                <a:spcPts val="1100"/>
              </a:spcBef>
              <a:spcAft>
                <a:spcPts val="0"/>
              </a:spcAft>
              <a:buClr>
                <a:srgbClr val="000000"/>
              </a:buClr>
              <a:buSzPts val="1100"/>
              <a:buFont typeface="Arial"/>
              <a:buNone/>
            </a:pPr>
            <a:r>
              <a:rPr lang="en-US" sz="1100">
                <a:solidFill>
                  <a:schemeClr val="dk1"/>
                </a:solidFill>
                <a:latin typeface="IBM Plex Mono"/>
                <a:ea typeface="IBM Plex Mono"/>
                <a:cs typeface="IBM Plex Mono"/>
                <a:sym typeface="IBM Plex Mono"/>
              </a:rPr>
              <a:t>All fields marked in </a:t>
            </a:r>
            <a:r>
              <a:rPr lang="en-US" sz="1100" b="1">
                <a:solidFill>
                  <a:schemeClr val="accent2"/>
                </a:solidFill>
                <a:latin typeface="IBM Plex Mono"/>
                <a:ea typeface="IBM Plex Mono"/>
                <a:cs typeface="IBM Plex Mono"/>
                <a:sym typeface="IBM Plex Mono"/>
              </a:rPr>
              <a:t>purple</a:t>
            </a:r>
            <a:r>
              <a:rPr lang="en-US" sz="1100">
                <a:solidFill>
                  <a:schemeClr val="dk1"/>
                </a:solidFill>
                <a:latin typeface="IBM Plex Mono"/>
                <a:ea typeface="IBM Plex Mono"/>
                <a:cs typeface="IBM Plex Mono"/>
                <a:sym typeface="IBM Plex Mono"/>
              </a:rPr>
              <a:t> are left empty for you to fill when using this preparation pack in your organization.</a:t>
            </a:r>
            <a:endParaRPr sz="1500" i="0" u="none" strike="noStrike" cap="none">
              <a:solidFill>
                <a:srgbClr val="000000"/>
              </a:solidFill>
              <a:latin typeface="IBM Plex Mono"/>
              <a:ea typeface="IBM Plex Mono"/>
              <a:cs typeface="IBM Plex Mono"/>
              <a:sym typeface="IBM Plex Mono"/>
            </a:endParaRPr>
          </a:p>
        </p:txBody>
      </p:sp>
      <p:sp>
        <p:nvSpPr>
          <p:cNvPr id="45" name="Google Shape;45;p8"/>
          <p:cNvSpPr txBox="1">
            <a:spLocks noGrp="1"/>
          </p:cNvSpPr>
          <p:nvPr>
            <p:ph type="subTitle" idx="2"/>
          </p:nvPr>
        </p:nvSpPr>
        <p:spPr>
          <a:xfrm>
            <a:off x="411231" y="1764000"/>
            <a:ext cx="4863000" cy="865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400" i="0"/>
              <a:t>The following preparation pack is a comprehensive interview preparation tool you can use in your organization when hiring and evaluating candidates.</a:t>
            </a:r>
            <a:endParaRPr sz="1400" i="0"/>
          </a:p>
          <a:p>
            <a:pPr marL="0" lvl="0" indent="0" algn="l" rtl="0">
              <a:lnSpc>
                <a:spcPct val="115000"/>
              </a:lnSpc>
              <a:spcBef>
                <a:spcPts val="1000"/>
              </a:spcBef>
              <a:spcAft>
                <a:spcPts val="0"/>
              </a:spcAft>
              <a:buNone/>
            </a:pPr>
            <a:r>
              <a:rPr lang="en-US" sz="1400" b="0" i="0"/>
              <a:t>In the following slides, you will see how Lindani has used this tool to prepare the panel to interview candidates for the solutions architect position.</a:t>
            </a:r>
            <a:endParaRPr sz="1400" b="0" i="0"/>
          </a:p>
          <a:p>
            <a:pPr marL="0" lvl="0" indent="0" algn="l" rtl="0">
              <a:lnSpc>
                <a:spcPct val="115000"/>
              </a:lnSpc>
              <a:spcBef>
                <a:spcPts val="1000"/>
              </a:spcBef>
              <a:spcAft>
                <a:spcPts val="0"/>
              </a:spcAft>
              <a:buNone/>
            </a:pPr>
            <a:r>
              <a:rPr lang="en-US" sz="1400" b="0" i="0"/>
              <a:t>All fields marked in </a:t>
            </a:r>
            <a:r>
              <a:rPr lang="en-US" sz="1400" i="0">
                <a:solidFill>
                  <a:schemeClr val="accent2"/>
                </a:solidFill>
              </a:rPr>
              <a:t>purple</a:t>
            </a:r>
            <a:r>
              <a:rPr lang="en-US" sz="1400" b="0" i="0"/>
              <a:t> are for you to fill when you go to use this preparation pack. Make sure that you update the pack with the position you are recruiting for, e.g., software engineer instead of solutions architect.</a:t>
            </a:r>
            <a:endParaRPr sz="1400" b="0" i="0"/>
          </a:p>
          <a:p>
            <a:pPr marL="0" lvl="0" indent="0" algn="l" rtl="0">
              <a:lnSpc>
                <a:spcPct val="115000"/>
              </a:lnSpc>
              <a:spcBef>
                <a:spcPts val="1000"/>
              </a:spcBef>
              <a:spcAft>
                <a:spcPts val="0"/>
              </a:spcAft>
              <a:buNone/>
            </a:pPr>
            <a:r>
              <a:rPr lang="en-US" sz="1400" b="0" i="0"/>
              <a:t>You can duplicate slides or customize them to fit your needs. Be aware that you do not have to follow all these steps, so feel free to delete those that are not required for the position you are recruiting for.</a:t>
            </a:r>
            <a:endParaRPr sz="1400" b="0" i="0"/>
          </a:p>
          <a:p>
            <a:pPr marL="0" lvl="0" indent="0" algn="l" rtl="0">
              <a:lnSpc>
                <a:spcPct val="115000"/>
              </a:lnSpc>
              <a:spcBef>
                <a:spcPts val="1000"/>
              </a:spcBef>
              <a:spcAft>
                <a:spcPts val="0"/>
              </a:spcAft>
              <a:buNone/>
            </a:pPr>
            <a:endParaRPr sz="1400" b="0"/>
          </a:p>
          <a:p>
            <a:pPr marL="0" lvl="0" indent="0" algn="l" rtl="0">
              <a:lnSpc>
                <a:spcPct val="115000"/>
              </a:lnSpc>
              <a:spcBef>
                <a:spcPts val="1000"/>
              </a:spcBef>
              <a:spcAft>
                <a:spcPts val="1000"/>
              </a:spcAft>
              <a:buNone/>
            </a:pP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Overview for Panel Members</a:t>
            </a:r>
            <a:r>
              <a:rPr lang="en-US" b="1"/>
              <a:t> </a:t>
            </a:r>
            <a:r>
              <a:rPr lang="en-US"/>
              <a:t>| </a:t>
            </a:r>
            <a:r>
              <a:rPr lang="en-US" sz="1700" b="1" i="1">
                <a:solidFill>
                  <a:schemeClr val="accent2"/>
                </a:solidFill>
              </a:rPr>
              <a:t>Solutions architect</a:t>
            </a:r>
            <a:br>
              <a:rPr lang="en-US" b="1">
                <a:solidFill>
                  <a:schemeClr val="accent2"/>
                </a:solidFill>
              </a:rPr>
            </a:br>
            <a:endParaRPr sz="2200" b="1" i="1">
              <a:solidFill>
                <a:schemeClr val="accent2"/>
              </a:solidFill>
            </a:endParaRPr>
          </a:p>
        </p:txBody>
      </p:sp>
      <p:sp>
        <p:nvSpPr>
          <p:cNvPr id="51" name="Google Shape;51;p9"/>
          <p:cNvSpPr txBox="1"/>
          <p:nvPr/>
        </p:nvSpPr>
        <p:spPr>
          <a:xfrm>
            <a:off x="5320743" y="1760030"/>
            <a:ext cx="4959900" cy="1039200"/>
          </a:xfrm>
          <a:prstGeom prst="rect">
            <a:avLst/>
          </a:prstGeom>
          <a:noFill/>
          <a:ln>
            <a:noFill/>
          </a:ln>
        </p:spPr>
        <p:txBody>
          <a:bodyPr spcFirstLastPara="1" wrap="square" lIns="0" tIns="0" rIns="0" bIns="0" anchor="ctr" anchorCtr="0">
            <a:noAutofit/>
          </a:bodyPr>
          <a:lstStyle/>
          <a:p>
            <a:pPr marL="0" marR="0" lvl="1" indent="0" algn="ctr" rtl="0">
              <a:lnSpc>
                <a:spcPct val="100000"/>
              </a:lnSpc>
              <a:spcBef>
                <a:spcPts val="0"/>
              </a:spcBef>
              <a:spcAft>
                <a:spcPts val="0"/>
              </a:spcAft>
              <a:buClr>
                <a:srgbClr val="1EBBF0"/>
              </a:buClr>
              <a:buSzPts val="1600"/>
              <a:buFont typeface="Courier New"/>
              <a:buNone/>
            </a:pPr>
            <a:r>
              <a:rPr lang="en-US" sz="1600" b="1">
                <a:solidFill>
                  <a:srgbClr val="31216B"/>
                </a:solidFill>
                <a:latin typeface="IBM Plex Sans SemiBold"/>
                <a:ea typeface="IBM Plex Sans SemiBold"/>
                <a:cs typeface="IBM Plex Sans SemiBold"/>
                <a:sym typeface="IBM Plex Sans SemiBold"/>
              </a:rPr>
              <a:t>Position name: </a:t>
            </a:r>
            <a:r>
              <a:rPr lang="en-US" sz="1600" b="1">
                <a:solidFill>
                  <a:srgbClr val="5D5CFF"/>
                </a:solidFill>
                <a:latin typeface="IBM Plex Sans SemiBold"/>
                <a:ea typeface="IBM Plex Sans SemiBold"/>
                <a:cs typeface="IBM Plex Sans SemiBold"/>
                <a:sym typeface="IBM Plex Sans SemiBold"/>
              </a:rPr>
              <a:t>Solutions architect</a:t>
            </a:r>
            <a:br>
              <a:rPr lang="en-US" sz="1600" b="1">
                <a:solidFill>
                  <a:srgbClr val="31216B"/>
                </a:solidFill>
                <a:latin typeface="IBM Plex Sans SemiBold"/>
                <a:ea typeface="IBM Plex Sans SemiBold"/>
                <a:cs typeface="IBM Plex Sans SemiBold"/>
                <a:sym typeface="IBM Plex Sans SemiBold"/>
              </a:rPr>
            </a:br>
            <a:r>
              <a:rPr lang="en-US" sz="1600" i="1">
                <a:solidFill>
                  <a:srgbClr val="31216B"/>
                </a:solidFill>
                <a:latin typeface="IBM Plex Sans"/>
                <a:ea typeface="IBM Plex Sans"/>
                <a:cs typeface="IBM Plex Sans"/>
                <a:sym typeface="IBM Plex Sans"/>
              </a:rPr>
              <a:t>Date: </a:t>
            </a:r>
            <a:r>
              <a:rPr lang="en-US" sz="1600">
                <a:solidFill>
                  <a:srgbClr val="5D5CFF"/>
                </a:solidFill>
                <a:latin typeface="IBM Plex Sans"/>
                <a:ea typeface="IBM Plex Sans"/>
                <a:cs typeface="IBM Plex Sans"/>
                <a:sym typeface="IBM Plex Sans"/>
              </a:rPr>
              <a:t>[insert date]</a:t>
            </a:r>
            <a:endParaRPr sz="1500" b="0" u="none" strike="noStrike" cap="none">
              <a:solidFill>
                <a:srgbClr val="5D5CFF"/>
              </a:solidFill>
              <a:latin typeface="Arial"/>
              <a:ea typeface="Arial"/>
              <a:cs typeface="Arial"/>
              <a:sym typeface="Arial"/>
            </a:endParaRPr>
          </a:p>
        </p:txBody>
      </p:sp>
      <p:cxnSp>
        <p:nvCxnSpPr>
          <p:cNvPr id="52" name="Google Shape;52;p9"/>
          <p:cNvCxnSpPr/>
          <p:nvPr/>
        </p:nvCxnSpPr>
        <p:spPr>
          <a:xfrm>
            <a:off x="5320743" y="1764000"/>
            <a:ext cx="4959900" cy="0"/>
          </a:xfrm>
          <a:prstGeom prst="straightConnector1">
            <a:avLst/>
          </a:prstGeom>
          <a:noFill/>
          <a:ln w="12700" cap="flat" cmpd="sng">
            <a:solidFill>
              <a:schemeClr val="dk1"/>
            </a:solidFill>
            <a:prstDash val="solid"/>
            <a:miter lim="800000"/>
            <a:headEnd type="none" w="sm" len="sm"/>
            <a:tailEnd type="none" w="sm" len="sm"/>
          </a:ln>
        </p:spPr>
      </p:cxnSp>
      <p:cxnSp>
        <p:nvCxnSpPr>
          <p:cNvPr id="53" name="Google Shape;53;p9"/>
          <p:cNvCxnSpPr/>
          <p:nvPr/>
        </p:nvCxnSpPr>
        <p:spPr>
          <a:xfrm>
            <a:off x="5320743" y="2789901"/>
            <a:ext cx="4959900" cy="0"/>
          </a:xfrm>
          <a:prstGeom prst="straightConnector1">
            <a:avLst/>
          </a:prstGeom>
          <a:noFill/>
          <a:ln w="12700" cap="flat" cmpd="sng">
            <a:solidFill>
              <a:schemeClr val="dk1"/>
            </a:solidFill>
            <a:prstDash val="solid"/>
            <a:miter lim="800000"/>
            <a:headEnd type="none" w="sm" len="sm"/>
            <a:tailEnd type="none" w="sm" len="sm"/>
          </a:ln>
        </p:spPr>
      </p:cxnSp>
      <p:sp>
        <p:nvSpPr>
          <p:cNvPr id="54" name="Google Shape;54;p9"/>
          <p:cNvSpPr txBox="1"/>
          <p:nvPr/>
        </p:nvSpPr>
        <p:spPr>
          <a:xfrm>
            <a:off x="411225" y="1764000"/>
            <a:ext cx="4137916" cy="2285100"/>
          </a:xfrm>
          <a:prstGeom prst="rect">
            <a:avLst/>
          </a:prstGeom>
          <a:noFill/>
          <a:ln>
            <a:noFill/>
          </a:ln>
        </p:spPr>
        <p:txBody>
          <a:bodyPr spcFirstLastPara="1" wrap="square" lIns="0" tIns="0" rIns="0" bIns="0" anchor="t" anchorCtr="0">
            <a:noAutofit/>
          </a:bodyPr>
          <a:lstStyle/>
          <a:p>
            <a:pPr marL="0" lvl="0" indent="0" algn="l" rtl="0">
              <a:lnSpc>
                <a:spcPct val="125000"/>
              </a:lnSpc>
              <a:spcAft>
                <a:spcPts val="1100"/>
              </a:spcAft>
              <a:buNone/>
            </a:pPr>
            <a:r>
              <a:rPr lang="en-US" i="1" dirty="0">
                <a:solidFill>
                  <a:srgbClr val="30206B"/>
                </a:solidFill>
                <a:latin typeface="Bitter"/>
                <a:ea typeface="Bitter"/>
                <a:cs typeface="Bitter"/>
                <a:sym typeface="Bitter"/>
              </a:rPr>
              <a:t>Dear panel member,</a:t>
            </a:r>
            <a:endParaRPr i="1" dirty="0">
              <a:solidFill>
                <a:srgbClr val="30206B"/>
              </a:solidFill>
              <a:latin typeface="Bitter"/>
              <a:ea typeface="Bitter"/>
              <a:cs typeface="Bitter"/>
              <a:sym typeface="Bitter"/>
            </a:endParaRPr>
          </a:p>
          <a:p>
            <a:pPr marL="0" lvl="0" indent="0" algn="l" rtl="0">
              <a:lnSpc>
                <a:spcPct val="125000"/>
              </a:lnSpc>
              <a:spcAft>
                <a:spcPts val="1100"/>
              </a:spcAft>
              <a:buNone/>
            </a:pPr>
            <a:r>
              <a:rPr lang="en-US" i="1" dirty="0">
                <a:solidFill>
                  <a:srgbClr val="30206B"/>
                </a:solidFill>
                <a:latin typeface="Bitter"/>
                <a:ea typeface="Bitter"/>
                <a:cs typeface="Bitter"/>
                <a:sym typeface="Bitter"/>
              </a:rPr>
              <a:t>Thank you for taking to time to participate in the selection process for this position. This document will enable you to prepare for the panel interview, as well as provide you with the required information pertaining to the candidates to ensure a fair and transparent process. The process we will follow is outlined on the right. </a:t>
            </a:r>
            <a:r>
              <a:rPr lang="en-US" b="1" dirty="0">
                <a:solidFill>
                  <a:schemeClr val="accent2"/>
                </a:solidFill>
                <a:latin typeface="Bitter"/>
                <a:ea typeface="Bitter"/>
                <a:cs typeface="Bitter"/>
                <a:sym typeface="Bitter"/>
              </a:rPr>
              <a:t>→</a:t>
            </a:r>
            <a:endParaRPr b="1" dirty="0">
              <a:solidFill>
                <a:schemeClr val="accent2"/>
              </a:solidFill>
              <a:latin typeface="Bitter"/>
              <a:ea typeface="Bitter"/>
              <a:cs typeface="Bitter"/>
              <a:sym typeface="Bitter"/>
            </a:endParaRPr>
          </a:p>
          <a:p>
            <a:pPr marL="0" lvl="0" indent="0" algn="l" rtl="0">
              <a:lnSpc>
                <a:spcPct val="125000"/>
              </a:lnSpc>
              <a:spcAft>
                <a:spcPts val="1100"/>
              </a:spcAft>
              <a:buNone/>
            </a:pPr>
            <a:endParaRPr i="1" dirty="0">
              <a:solidFill>
                <a:srgbClr val="30206B"/>
              </a:solidFill>
              <a:latin typeface="Bitter"/>
              <a:ea typeface="Bitter"/>
              <a:cs typeface="Bitter"/>
              <a:sym typeface="Bitter"/>
            </a:endParaRPr>
          </a:p>
          <a:p>
            <a:pPr marL="0" lvl="0" indent="0" algn="l" rtl="0">
              <a:lnSpc>
                <a:spcPct val="125000"/>
              </a:lnSpc>
              <a:spcAft>
                <a:spcPts val="1100"/>
              </a:spcAft>
              <a:buNone/>
            </a:pPr>
            <a:endParaRPr i="1" dirty="0">
              <a:solidFill>
                <a:srgbClr val="30206B"/>
              </a:solidFill>
              <a:latin typeface="Bitter"/>
              <a:ea typeface="Bitter"/>
              <a:cs typeface="Bitter"/>
              <a:sym typeface="Bitter"/>
            </a:endParaRPr>
          </a:p>
        </p:txBody>
      </p:sp>
      <p:sp>
        <p:nvSpPr>
          <p:cNvPr id="55" name="Google Shape;55;p9"/>
          <p:cNvSpPr txBox="1"/>
          <p:nvPr/>
        </p:nvSpPr>
        <p:spPr>
          <a:xfrm>
            <a:off x="5502825" y="3086525"/>
            <a:ext cx="4863000" cy="39486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1100"/>
              </a:spcBef>
              <a:spcAft>
                <a:spcPts val="0"/>
              </a:spcAft>
              <a:buNone/>
            </a:pPr>
            <a:r>
              <a:rPr lang="en-US" sz="1200" b="1" dirty="0">
                <a:solidFill>
                  <a:srgbClr val="30206B"/>
                </a:solidFill>
                <a:latin typeface="IBM Plex Sans"/>
                <a:ea typeface="IBM Plex Sans"/>
                <a:cs typeface="IBM Plex Sans"/>
                <a:sym typeface="IBM Plex Sans"/>
              </a:rPr>
              <a:t>Selection process flow:</a:t>
            </a:r>
            <a:endParaRPr sz="1200" b="1" dirty="0">
              <a:solidFill>
                <a:srgbClr val="30206B"/>
              </a:solidFill>
              <a:latin typeface="IBM Plex Sans"/>
              <a:ea typeface="IBM Plex Sans"/>
              <a:cs typeface="IBM Plex Sans"/>
              <a:sym typeface="IBM Plex Sans"/>
            </a:endParaRPr>
          </a:p>
          <a:p>
            <a:pPr marL="457200" lvl="0" indent="-304800" algn="l" rtl="0">
              <a:lnSpc>
                <a:spcPct val="125000"/>
              </a:lnSpc>
              <a:spcBef>
                <a:spcPts val="1100"/>
              </a:spcBef>
              <a:spcAft>
                <a:spcPts val="0"/>
              </a:spcAft>
              <a:buClr>
                <a:schemeClr val="dk1"/>
              </a:buClr>
              <a:buSzPts val="1200"/>
              <a:buFont typeface="IBM Plex Sans"/>
              <a:buAutoNum type="arabicPeriod"/>
            </a:pPr>
            <a:r>
              <a:rPr lang="en-US" sz="1200" dirty="0">
                <a:solidFill>
                  <a:srgbClr val="30206B"/>
                </a:solidFill>
                <a:latin typeface="IBM Plex Sans"/>
                <a:ea typeface="IBM Plex Sans"/>
                <a:cs typeface="IBM Plex Sans"/>
                <a:sym typeface="IBM Plex Sans"/>
              </a:rPr>
              <a:t>Communicate process from business sponsor to candidates </a:t>
            </a:r>
            <a:r>
              <a:rPr lang="en-US" sz="1200" dirty="0">
                <a:solidFill>
                  <a:srgbClr val="5D5CFF"/>
                </a:solidFill>
                <a:latin typeface="IBM Plex Sans"/>
                <a:ea typeface="IBM Plex Sans"/>
                <a:cs typeface="IBM Plex Sans"/>
                <a:sym typeface="IBM Plex Sans"/>
              </a:rPr>
              <a:t>(Date TBD)</a:t>
            </a:r>
            <a:endParaRPr sz="1200" dirty="0">
              <a:solidFill>
                <a:srgbClr val="5D5CFF"/>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AutoNum type="arabicPeriod"/>
            </a:pPr>
            <a:r>
              <a:rPr lang="en-US" sz="1200" dirty="0">
                <a:solidFill>
                  <a:srgbClr val="30206B"/>
                </a:solidFill>
                <a:latin typeface="IBM Plex Sans"/>
                <a:ea typeface="IBM Plex Sans"/>
                <a:cs typeface="IBM Plex Sans"/>
                <a:sym typeface="IBM Plex Sans"/>
              </a:rPr>
              <a:t>Confirm interview panel </a:t>
            </a:r>
            <a:r>
              <a:rPr lang="en-US" sz="1200" dirty="0">
                <a:solidFill>
                  <a:srgbClr val="5D5CFF"/>
                </a:solidFill>
                <a:latin typeface="IBM Plex Sans"/>
                <a:ea typeface="IBM Plex Sans"/>
                <a:cs typeface="IBM Plex Sans"/>
                <a:sym typeface="IBM Plex Sans"/>
              </a:rPr>
              <a:t>(Date TBD)</a:t>
            </a:r>
            <a:endParaRPr sz="1200" dirty="0">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AutoNum type="arabicPeriod"/>
            </a:pPr>
            <a:r>
              <a:rPr lang="en-US" sz="1200" dirty="0">
                <a:solidFill>
                  <a:srgbClr val="30206B"/>
                </a:solidFill>
                <a:latin typeface="IBM Plex Sans"/>
                <a:ea typeface="IBM Plex Sans"/>
                <a:cs typeface="IBM Plex Sans"/>
                <a:sym typeface="IBM Plex Sans"/>
              </a:rPr>
              <a:t>Schedule panel interviews </a:t>
            </a:r>
            <a:r>
              <a:rPr lang="en-US" sz="1200" dirty="0">
                <a:solidFill>
                  <a:srgbClr val="5D5CFF"/>
                </a:solidFill>
                <a:latin typeface="IBM Plex Sans"/>
                <a:ea typeface="IBM Plex Sans"/>
                <a:cs typeface="IBM Plex Sans"/>
                <a:sym typeface="IBM Plex Sans"/>
              </a:rPr>
              <a:t>(Date TBD)</a:t>
            </a:r>
            <a:endParaRPr sz="1200" dirty="0">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AutoNum type="arabicPeriod"/>
            </a:pPr>
            <a:r>
              <a:rPr lang="en-US" sz="1200" dirty="0">
                <a:solidFill>
                  <a:srgbClr val="30206B"/>
                </a:solidFill>
                <a:latin typeface="IBM Plex Sans"/>
                <a:ea typeface="IBM Plex Sans"/>
                <a:cs typeface="IBM Plex Sans"/>
                <a:sym typeface="IBM Plex Sans"/>
              </a:rPr>
              <a:t>Submit candidate curriculum vitae to group human capital</a:t>
            </a:r>
            <a:br>
              <a:rPr lang="en-US" sz="1200" dirty="0">
                <a:solidFill>
                  <a:srgbClr val="30206B"/>
                </a:solidFill>
                <a:latin typeface="IBM Plex Sans"/>
                <a:ea typeface="IBM Plex Sans"/>
                <a:cs typeface="IBM Plex Sans"/>
                <a:sym typeface="IBM Plex Sans"/>
              </a:rPr>
            </a:br>
            <a:r>
              <a:rPr lang="en-US" sz="1200" dirty="0">
                <a:solidFill>
                  <a:srgbClr val="5D5CFF"/>
                </a:solidFill>
                <a:latin typeface="IBM Plex Sans"/>
                <a:ea typeface="IBM Plex Sans"/>
                <a:cs typeface="IBM Plex Sans"/>
                <a:sym typeface="IBM Plex Sans"/>
              </a:rPr>
              <a:t>(Date TBD)</a:t>
            </a:r>
            <a:endParaRPr sz="1200" dirty="0">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AutoNum type="arabicPeriod"/>
            </a:pPr>
            <a:r>
              <a:rPr lang="en-US" sz="1200" dirty="0">
                <a:solidFill>
                  <a:srgbClr val="30206B"/>
                </a:solidFill>
                <a:latin typeface="IBM Plex Sans"/>
                <a:ea typeface="IBM Plex Sans"/>
                <a:cs typeface="IBM Plex Sans"/>
                <a:sym typeface="IBM Plex Sans"/>
              </a:rPr>
              <a:t>Conduct online assessments </a:t>
            </a:r>
            <a:r>
              <a:rPr lang="en-US" sz="1200" dirty="0">
                <a:solidFill>
                  <a:srgbClr val="5D5CFF"/>
                </a:solidFill>
                <a:latin typeface="IBM Plex Sans"/>
                <a:ea typeface="IBM Plex Sans"/>
                <a:cs typeface="IBM Plex Sans"/>
                <a:sym typeface="IBM Plex Sans"/>
              </a:rPr>
              <a:t>(Date TBD)</a:t>
            </a:r>
            <a:endParaRPr sz="1200" dirty="0">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AutoNum type="arabicPeriod"/>
            </a:pPr>
            <a:r>
              <a:rPr lang="en-US" sz="1200" dirty="0">
                <a:solidFill>
                  <a:srgbClr val="30206B"/>
                </a:solidFill>
                <a:latin typeface="IBM Plex Sans"/>
                <a:ea typeface="IBM Plex Sans"/>
                <a:cs typeface="IBM Plex Sans"/>
                <a:sym typeface="IBM Plex Sans"/>
              </a:rPr>
              <a:t>Send case study preparation to candidates </a:t>
            </a:r>
            <a:r>
              <a:rPr lang="en-US" sz="1200" dirty="0">
                <a:solidFill>
                  <a:srgbClr val="5D5CFF"/>
                </a:solidFill>
                <a:latin typeface="IBM Plex Sans"/>
                <a:ea typeface="IBM Plex Sans"/>
                <a:cs typeface="IBM Plex Sans"/>
                <a:sym typeface="IBM Plex Sans"/>
              </a:rPr>
              <a:t>(Date TBD)</a:t>
            </a:r>
            <a:endParaRPr sz="1200" dirty="0">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AutoNum type="arabicPeriod"/>
            </a:pPr>
            <a:r>
              <a:rPr lang="en-US" sz="1200" dirty="0">
                <a:solidFill>
                  <a:srgbClr val="30206B"/>
                </a:solidFill>
                <a:latin typeface="IBM Plex Sans"/>
                <a:ea typeface="IBM Plex Sans"/>
                <a:cs typeface="IBM Plex Sans"/>
                <a:sym typeface="IBM Plex Sans"/>
              </a:rPr>
              <a:t>Prepare packs and send to panel </a:t>
            </a:r>
            <a:r>
              <a:rPr lang="en-US" sz="1200" dirty="0">
                <a:solidFill>
                  <a:srgbClr val="5D5CFF"/>
                </a:solidFill>
                <a:latin typeface="IBM Plex Sans"/>
                <a:ea typeface="IBM Plex Sans"/>
                <a:cs typeface="IBM Plex Sans"/>
                <a:sym typeface="IBM Plex Sans"/>
              </a:rPr>
              <a:t>(Date TBD)</a:t>
            </a:r>
            <a:endParaRPr sz="1200" dirty="0">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AutoNum type="arabicPeriod"/>
            </a:pPr>
            <a:r>
              <a:rPr lang="en-US" sz="1200" dirty="0">
                <a:solidFill>
                  <a:srgbClr val="30206B"/>
                </a:solidFill>
                <a:latin typeface="IBM Plex Sans"/>
                <a:ea typeface="IBM Plex Sans"/>
                <a:cs typeface="IBM Plex Sans"/>
                <a:sym typeface="IBM Plex Sans"/>
              </a:rPr>
              <a:t>Conduct interviews </a:t>
            </a:r>
            <a:r>
              <a:rPr lang="en-US" sz="1200" dirty="0">
                <a:solidFill>
                  <a:srgbClr val="5D5CFF"/>
                </a:solidFill>
                <a:latin typeface="IBM Plex Sans"/>
                <a:ea typeface="IBM Plex Sans"/>
                <a:cs typeface="IBM Plex Sans"/>
                <a:sym typeface="IBM Plex Sans"/>
              </a:rPr>
              <a:t>(Date TBD)</a:t>
            </a:r>
            <a:endParaRPr sz="1200" dirty="0">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AutoNum type="arabicPeriod"/>
            </a:pPr>
            <a:r>
              <a:rPr lang="en-US" sz="1200" dirty="0">
                <a:solidFill>
                  <a:srgbClr val="30206B"/>
                </a:solidFill>
                <a:latin typeface="IBM Plex Sans"/>
                <a:ea typeface="IBM Plex Sans"/>
                <a:cs typeface="IBM Plex Sans"/>
                <a:sym typeface="IBM Plex Sans"/>
              </a:rPr>
              <a:t>Communicate decision by business sponsor to candidates</a:t>
            </a:r>
            <a:br>
              <a:rPr lang="en-US" sz="1200" dirty="0">
                <a:solidFill>
                  <a:srgbClr val="30206B"/>
                </a:solidFill>
                <a:latin typeface="IBM Plex Sans"/>
                <a:ea typeface="IBM Plex Sans"/>
                <a:cs typeface="IBM Plex Sans"/>
                <a:sym typeface="IBM Plex Sans"/>
              </a:rPr>
            </a:br>
            <a:r>
              <a:rPr lang="en-US" sz="1200" dirty="0">
                <a:solidFill>
                  <a:srgbClr val="5D5CFF"/>
                </a:solidFill>
                <a:latin typeface="IBM Plex Sans"/>
                <a:ea typeface="IBM Plex Sans"/>
                <a:cs typeface="IBM Plex Sans"/>
                <a:sym typeface="IBM Plex Sans"/>
              </a:rPr>
              <a:t>(Date TBD)</a:t>
            </a:r>
            <a:endParaRPr sz="1200" dirty="0">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AutoNum type="arabicPeriod"/>
            </a:pPr>
            <a:r>
              <a:rPr lang="en-US" sz="1200" dirty="0">
                <a:solidFill>
                  <a:srgbClr val="30206B"/>
                </a:solidFill>
                <a:latin typeface="IBM Plex Sans"/>
                <a:ea typeface="IBM Plex Sans"/>
                <a:cs typeface="IBM Plex Sans"/>
                <a:sym typeface="IBM Plex Sans"/>
              </a:rPr>
              <a:t>Candidates development assessment feedback </a:t>
            </a:r>
            <a:r>
              <a:rPr lang="en-US" sz="1200" dirty="0">
                <a:solidFill>
                  <a:srgbClr val="5D5CFF"/>
                </a:solidFill>
                <a:latin typeface="IBM Plex Sans"/>
                <a:ea typeface="IBM Plex Sans"/>
                <a:cs typeface="IBM Plex Sans"/>
                <a:sym typeface="IBM Plex Sans"/>
              </a:rPr>
              <a:t>(Date TBD)</a:t>
            </a:r>
            <a:endParaRPr sz="1200" dirty="0">
              <a:solidFill>
                <a:srgbClr val="30206B"/>
              </a:solidFill>
              <a:latin typeface="IBM Plex Sans"/>
              <a:ea typeface="IBM Plex Sans"/>
              <a:cs typeface="IBM Plex Sans"/>
              <a:sym typeface="IBM Plex Sans"/>
            </a:endParaRPr>
          </a:p>
          <a:p>
            <a:pPr marL="914400" lvl="0" indent="0" algn="l" rtl="0">
              <a:lnSpc>
                <a:spcPct val="125000"/>
              </a:lnSpc>
              <a:spcBef>
                <a:spcPts val="1100"/>
              </a:spcBef>
              <a:spcAft>
                <a:spcPts val="0"/>
              </a:spcAft>
              <a:buNone/>
            </a:pPr>
            <a:endParaRPr sz="1200" dirty="0">
              <a:solidFill>
                <a:srgbClr val="30206B"/>
              </a:solidFill>
              <a:latin typeface="IBM Plex Sans"/>
              <a:ea typeface="IBM Plex Sans"/>
              <a:cs typeface="IBM Plex Sans"/>
              <a:sym typeface="IBM Plex Sans"/>
            </a:endParaRPr>
          </a:p>
          <a:p>
            <a:pPr marL="457200" lvl="0" indent="0" algn="l" rtl="0">
              <a:lnSpc>
                <a:spcPct val="125000"/>
              </a:lnSpc>
              <a:spcBef>
                <a:spcPts val="1100"/>
              </a:spcBef>
              <a:spcAft>
                <a:spcPts val="0"/>
              </a:spcAft>
              <a:buNone/>
            </a:pPr>
            <a:endParaRPr sz="1200" dirty="0">
              <a:solidFill>
                <a:srgbClr val="30206B"/>
              </a:solidFill>
              <a:latin typeface="IBM Plex Sans"/>
              <a:ea typeface="IBM Plex Sans"/>
              <a:cs typeface="IBM Plex Sans"/>
              <a:sym typeface="IBM Plex Sans"/>
            </a:endParaRPr>
          </a:p>
          <a:p>
            <a:pPr marL="457200" lvl="0" indent="0" algn="l" rtl="0">
              <a:lnSpc>
                <a:spcPct val="125000"/>
              </a:lnSpc>
              <a:spcBef>
                <a:spcPts val="1100"/>
              </a:spcBef>
              <a:spcAft>
                <a:spcPts val="0"/>
              </a:spcAft>
              <a:buNone/>
            </a:pPr>
            <a:endParaRPr sz="1200" dirty="0">
              <a:solidFill>
                <a:srgbClr val="30206B"/>
              </a:solidFill>
              <a:latin typeface="IBM Plex Sans"/>
              <a:ea typeface="IBM Plex Sans"/>
              <a:cs typeface="IBM Plex Sans"/>
              <a:sym typeface="IBM Plex Sans"/>
            </a:endParaRPr>
          </a:p>
        </p:txBody>
      </p:sp>
      <p:sp>
        <p:nvSpPr>
          <p:cNvPr id="56" name="Google Shape;56;p9"/>
          <p:cNvSpPr/>
          <p:nvPr/>
        </p:nvSpPr>
        <p:spPr>
          <a:xfrm>
            <a:off x="430225" y="4284950"/>
            <a:ext cx="4000500" cy="2750100"/>
          </a:xfrm>
          <a:prstGeom prst="roundRect">
            <a:avLst>
              <a:gd name="adj" fmla="val 12056"/>
            </a:avLst>
          </a:prstGeom>
          <a:solidFill>
            <a:srgbClr val="FFFFFF"/>
          </a:solidFill>
          <a:ln w="19050" cap="flat" cmpd="sng">
            <a:solidFill>
              <a:schemeClr val="dk1"/>
            </a:solidFill>
            <a:prstDash val="solid"/>
            <a:round/>
            <a:headEnd type="none" w="sm" len="sm"/>
            <a:tailEnd type="none" w="sm" len="sm"/>
          </a:ln>
        </p:spPr>
        <p:txBody>
          <a:bodyPr spcFirstLastPara="1" wrap="square" lIns="72000" tIns="72000" rIns="72000" bIns="72000" anchor="ctr" anchorCtr="0">
            <a:noAutofit/>
          </a:bodyPr>
          <a:lstStyle/>
          <a:p>
            <a:pPr marL="0" lvl="0" indent="0" algn="ctr" rtl="0">
              <a:lnSpc>
                <a:spcPct val="125000"/>
              </a:lnSpc>
              <a:spcBef>
                <a:spcPts val="1100"/>
              </a:spcBef>
              <a:spcAft>
                <a:spcPts val="0"/>
              </a:spcAft>
              <a:buNone/>
            </a:pPr>
            <a:r>
              <a:rPr lang="en-US" sz="1200" b="1" dirty="0">
                <a:solidFill>
                  <a:schemeClr val="dk1"/>
                </a:solidFill>
                <a:latin typeface="IBM Plex Sans"/>
                <a:ea typeface="IBM Plex Sans"/>
                <a:cs typeface="IBM Plex Sans"/>
                <a:sym typeface="IBM Plex Sans"/>
              </a:rPr>
              <a:t>For panel members, this pack contains the following documentation as part of your preparation on the day:</a:t>
            </a:r>
            <a:endParaRPr sz="1200" b="1" dirty="0">
              <a:solidFill>
                <a:schemeClr val="dk1"/>
              </a:solidFill>
              <a:latin typeface="IBM Plex Sans"/>
              <a:ea typeface="IBM Plex Sans"/>
              <a:cs typeface="IBM Plex Sans"/>
              <a:sym typeface="IBM Plex Sans"/>
            </a:endParaRPr>
          </a:p>
          <a:p>
            <a:pPr marL="457200" lvl="0" indent="-304800" algn="l" rtl="0">
              <a:lnSpc>
                <a:spcPct val="125000"/>
              </a:lnSpc>
              <a:spcBef>
                <a:spcPts val="1100"/>
              </a:spcBef>
              <a:spcAft>
                <a:spcPts val="0"/>
              </a:spcAft>
              <a:buClr>
                <a:schemeClr val="dk1"/>
              </a:buClr>
              <a:buSzPts val="1200"/>
              <a:buFont typeface="IBM Plex Sans"/>
              <a:buChar char="●"/>
            </a:pPr>
            <a:r>
              <a:rPr lang="en-US" sz="1200" dirty="0">
                <a:solidFill>
                  <a:schemeClr val="dk1"/>
                </a:solidFill>
                <a:latin typeface="IBM Plex Sans"/>
                <a:ea typeface="IBM Plex Sans"/>
                <a:cs typeface="IBM Plex Sans"/>
                <a:sym typeface="IBM Plex Sans"/>
              </a:rPr>
              <a:t>Interview process flow and run sheet</a:t>
            </a:r>
            <a:endParaRPr sz="1200" dirty="0">
              <a:solidFill>
                <a:schemeClr val="dk1"/>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Char char="●"/>
            </a:pPr>
            <a:r>
              <a:rPr lang="en-US" sz="1200" dirty="0">
                <a:solidFill>
                  <a:schemeClr val="dk1"/>
                </a:solidFill>
                <a:latin typeface="IBM Plex Sans"/>
                <a:ea typeface="IBM Plex Sans"/>
                <a:cs typeface="IBM Plex Sans"/>
                <a:sym typeface="IBM Plex Sans"/>
              </a:rPr>
              <a:t>Role profile and description</a:t>
            </a:r>
            <a:endParaRPr sz="1200" dirty="0">
              <a:solidFill>
                <a:schemeClr val="dk1"/>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Char char="●"/>
            </a:pPr>
            <a:r>
              <a:rPr lang="en-US" sz="1200" dirty="0">
                <a:solidFill>
                  <a:schemeClr val="dk1"/>
                </a:solidFill>
                <a:latin typeface="IBM Plex Sans"/>
                <a:ea typeface="IBM Plex Sans"/>
                <a:cs typeface="IBM Plex Sans"/>
                <a:sym typeface="IBM Plex Sans"/>
              </a:rPr>
              <a:t>A competency-based interview guide and scoring sheet</a:t>
            </a:r>
            <a:endParaRPr sz="1200" dirty="0">
              <a:solidFill>
                <a:schemeClr val="dk1"/>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Char char="●"/>
            </a:pPr>
            <a:r>
              <a:rPr lang="en-US" sz="1200" dirty="0">
                <a:solidFill>
                  <a:schemeClr val="dk1"/>
                </a:solidFill>
                <a:latin typeface="IBM Plex Sans"/>
                <a:ea typeface="IBM Plex Sans"/>
                <a:cs typeface="IBM Plex Sans"/>
                <a:sym typeface="IBM Plex Sans"/>
              </a:rPr>
              <a:t>Candidate curriculum vitae</a:t>
            </a:r>
            <a:endParaRPr sz="1200" dirty="0">
              <a:solidFill>
                <a:schemeClr val="dk1"/>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chemeClr val="dk1"/>
              </a:buClr>
              <a:buSzPts val="1200"/>
              <a:buFont typeface="IBM Plex Sans"/>
              <a:buChar char="●"/>
            </a:pPr>
            <a:r>
              <a:rPr lang="en-US" sz="1200" dirty="0">
                <a:solidFill>
                  <a:schemeClr val="dk1"/>
                </a:solidFill>
                <a:latin typeface="IBM Plex Sans"/>
                <a:ea typeface="IBM Plex Sans"/>
                <a:cs typeface="IBM Plex Sans"/>
                <a:sym typeface="IBM Plex Sans"/>
              </a:rPr>
              <a:t>Summary scoring and recommendation matrix</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aphicFrame>
        <p:nvGraphicFramePr>
          <p:cNvPr id="61" name="Google Shape;61;p10"/>
          <p:cNvGraphicFramePr/>
          <p:nvPr/>
        </p:nvGraphicFramePr>
        <p:xfrm>
          <a:off x="430221" y="1417825"/>
          <a:ext cx="9559000" cy="5802332"/>
        </p:xfrm>
        <a:graphic>
          <a:graphicData uri="http://schemas.openxmlformats.org/drawingml/2006/table">
            <a:tbl>
              <a:tblPr>
                <a:noFill/>
                <a:tableStyleId>{04424FCB-9B08-4256-BA9A-33877DB6B192}</a:tableStyleId>
              </a:tblPr>
              <a:tblGrid>
                <a:gridCol w="685800">
                  <a:extLst>
                    <a:ext uri="{9D8B030D-6E8A-4147-A177-3AD203B41FA5}">
                      <a16:colId xmlns:a16="http://schemas.microsoft.com/office/drawing/2014/main" val="20000"/>
                    </a:ext>
                  </a:extLst>
                </a:gridCol>
                <a:gridCol w="3137800">
                  <a:extLst>
                    <a:ext uri="{9D8B030D-6E8A-4147-A177-3AD203B41FA5}">
                      <a16:colId xmlns:a16="http://schemas.microsoft.com/office/drawing/2014/main" val="20001"/>
                    </a:ext>
                  </a:extLst>
                </a:gridCol>
                <a:gridCol w="1911800">
                  <a:extLst>
                    <a:ext uri="{9D8B030D-6E8A-4147-A177-3AD203B41FA5}">
                      <a16:colId xmlns:a16="http://schemas.microsoft.com/office/drawing/2014/main" val="20002"/>
                    </a:ext>
                  </a:extLst>
                </a:gridCol>
                <a:gridCol w="1911800">
                  <a:extLst>
                    <a:ext uri="{9D8B030D-6E8A-4147-A177-3AD203B41FA5}">
                      <a16:colId xmlns:a16="http://schemas.microsoft.com/office/drawing/2014/main" val="20003"/>
                    </a:ext>
                  </a:extLst>
                </a:gridCol>
                <a:gridCol w="1911800">
                  <a:extLst>
                    <a:ext uri="{9D8B030D-6E8A-4147-A177-3AD203B41FA5}">
                      <a16:colId xmlns:a16="http://schemas.microsoft.com/office/drawing/2014/main" val="20004"/>
                    </a:ext>
                  </a:extLst>
                </a:gridCol>
              </a:tblGrid>
              <a:tr h="307450">
                <a:tc>
                  <a:txBody>
                    <a:bodyPr/>
                    <a:lstStyle/>
                    <a:p>
                      <a:pPr marL="0" marR="0" lvl="0" indent="0" algn="l" rtl="0">
                        <a:lnSpc>
                          <a:spcPct val="114000"/>
                        </a:lnSpc>
                        <a:spcBef>
                          <a:spcPts val="0"/>
                        </a:spcBef>
                        <a:spcAft>
                          <a:spcPts val="0"/>
                        </a:spcAft>
                        <a:buClr>
                          <a:schemeClr val="dk2"/>
                        </a:buClr>
                        <a:buSzPts val="1100"/>
                        <a:buFont typeface="IBM Plex Sans"/>
                        <a:buNone/>
                      </a:pPr>
                      <a:r>
                        <a:rPr lang="en-US" sz="1100" b="1">
                          <a:solidFill>
                            <a:schemeClr val="lt1"/>
                          </a:solidFill>
                          <a:latin typeface="IBM Plex Sans Condensed"/>
                          <a:ea typeface="IBM Plex Sans Condensed"/>
                          <a:cs typeface="IBM Plex Sans Condensed"/>
                          <a:sym typeface="IBM Plex Sans Condensed"/>
                        </a:rPr>
                        <a:t>Step</a:t>
                      </a:r>
                      <a:endParaRPr sz="1100" b="1" i="0" u="none" strike="noStrike" cap="none">
                        <a:solidFill>
                          <a:schemeClr val="lt1"/>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14000"/>
                        </a:lnSpc>
                        <a:spcBef>
                          <a:spcPts val="0"/>
                        </a:spcBef>
                        <a:spcAft>
                          <a:spcPts val="0"/>
                        </a:spcAft>
                        <a:buClr>
                          <a:schemeClr val="dk2"/>
                        </a:buClr>
                        <a:buSzPts val="1100"/>
                        <a:buFont typeface="IBM Plex Sans"/>
                        <a:buNone/>
                      </a:pPr>
                      <a:r>
                        <a:rPr lang="en-US" sz="1100" b="1">
                          <a:solidFill>
                            <a:schemeClr val="lt1"/>
                          </a:solidFill>
                          <a:latin typeface="IBM Plex Sans Condensed"/>
                          <a:ea typeface="IBM Plex Sans Condensed"/>
                          <a:cs typeface="IBM Plex Sans Condensed"/>
                          <a:sym typeface="IBM Plex Sans Condensed"/>
                        </a:rPr>
                        <a:t>Description</a:t>
                      </a:r>
                      <a:endParaRPr sz="1500" u="none" strike="noStrike" cap="none">
                        <a:solidFill>
                          <a:schemeClr val="lt1"/>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14000"/>
                        </a:lnSpc>
                        <a:spcBef>
                          <a:spcPts val="0"/>
                        </a:spcBef>
                        <a:spcAft>
                          <a:spcPts val="0"/>
                        </a:spcAft>
                        <a:buClr>
                          <a:schemeClr val="dk2"/>
                        </a:buClr>
                        <a:buSzPts val="1100"/>
                        <a:buFont typeface="IBM Plex Sans"/>
                        <a:buNone/>
                      </a:pPr>
                      <a:r>
                        <a:rPr lang="en-US" sz="1100" b="1">
                          <a:solidFill>
                            <a:schemeClr val="lt1"/>
                          </a:solidFill>
                          <a:latin typeface="IBM Plex Sans Condensed"/>
                          <a:ea typeface="IBM Plex Sans Condensed"/>
                          <a:cs typeface="IBM Plex Sans Condensed"/>
                          <a:sym typeface="IBM Plex Sans Condensed"/>
                        </a:rPr>
                        <a:t>Responsible</a:t>
                      </a:r>
                      <a:endParaRPr sz="1500" u="none" strike="noStrike" cap="none">
                        <a:solidFill>
                          <a:schemeClr val="lt1"/>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14000"/>
                        </a:lnSpc>
                        <a:spcBef>
                          <a:spcPts val="0"/>
                        </a:spcBef>
                        <a:spcAft>
                          <a:spcPts val="0"/>
                        </a:spcAft>
                        <a:buClr>
                          <a:schemeClr val="dk2"/>
                        </a:buClr>
                        <a:buSzPts val="1100"/>
                        <a:buFont typeface="IBM Plex Sans"/>
                        <a:buNone/>
                      </a:pPr>
                      <a:r>
                        <a:rPr lang="en-US" sz="1100" b="1">
                          <a:solidFill>
                            <a:schemeClr val="lt1"/>
                          </a:solidFill>
                          <a:latin typeface="IBM Plex Sans Condensed"/>
                          <a:ea typeface="IBM Plex Sans Condensed"/>
                          <a:cs typeface="IBM Plex Sans Condensed"/>
                          <a:sym typeface="IBM Plex Sans Condensed"/>
                        </a:rPr>
                        <a:t>Duration</a:t>
                      </a:r>
                      <a:endParaRPr sz="1500" u="none" strike="noStrike" cap="none">
                        <a:solidFill>
                          <a:schemeClr val="lt1"/>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14000"/>
                        </a:lnSpc>
                        <a:spcBef>
                          <a:spcPts val="0"/>
                        </a:spcBef>
                        <a:spcAft>
                          <a:spcPts val="0"/>
                        </a:spcAft>
                        <a:buClr>
                          <a:schemeClr val="dk2"/>
                        </a:buClr>
                        <a:buSzPts val="1100"/>
                        <a:buFont typeface="IBM Plex Sans"/>
                        <a:buNone/>
                      </a:pPr>
                      <a:r>
                        <a:rPr lang="en-US" sz="1100" b="1">
                          <a:solidFill>
                            <a:schemeClr val="lt1"/>
                          </a:solidFill>
                          <a:latin typeface="IBM Plex Sans Condensed"/>
                          <a:ea typeface="IBM Plex Sans Condensed"/>
                          <a:cs typeface="IBM Plex Sans Condensed"/>
                          <a:sym typeface="IBM Plex Sans Condensed"/>
                        </a:rPr>
                        <a:t>Timeslot</a:t>
                      </a:r>
                      <a:endParaRPr sz="1500" u="none" strike="noStrike" cap="none">
                        <a:solidFill>
                          <a:schemeClr val="lt1"/>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1</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Welcome and introduction</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accent2"/>
                          </a:solidFill>
                          <a:latin typeface="IBM Plex Sans Condensed"/>
                          <a:ea typeface="IBM Plex Sans Condensed"/>
                          <a:cs typeface="IBM Plex Sans Condensed"/>
                          <a:sym typeface="IBM Plex Sans Condensed"/>
                        </a:rPr>
                        <a:t>TBD</a:t>
                      </a:r>
                      <a:endParaRPr sz="1100" i="0" u="none" strike="noStrike" cap="none">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10 minutes</a:t>
                      </a:r>
                      <a:endParaRPr sz="1100" i="0" u="none" strike="noStrike" cap="none">
                        <a:solidFill>
                          <a:schemeClr val="dk1"/>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accent2"/>
                          </a:solidFill>
                          <a:latin typeface="IBM Plex Sans Condensed"/>
                          <a:ea typeface="IBM Plex Sans Condensed"/>
                          <a:cs typeface="IBM Plex Sans Condensed"/>
                          <a:sym typeface="IBM Plex Sans Condensed"/>
                        </a:rPr>
                        <a:t>TBD</a:t>
                      </a:r>
                      <a:endParaRPr sz="1100" i="0" u="none" strike="noStrike" cap="none">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2</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Panel briefing and preparation</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accent2"/>
                          </a:solidFill>
                          <a:latin typeface="IBM Plex Sans Condensed"/>
                          <a:ea typeface="IBM Plex Sans Condensed"/>
                          <a:cs typeface="IBM Plex Sans Condensed"/>
                          <a:sym typeface="IBM Plex Sans Condensed"/>
                        </a:rPr>
                        <a:t>TBD</a:t>
                      </a:r>
                      <a:endParaRPr sz="1500" u="none" strike="noStrike" cap="none">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10 minutes</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accent2"/>
                          </a:solidFill>
                          <a:latin typeface="IBM Plex Sans Condensed"/>
                          <a:ea typeface="IBM Plex Sans Condensed"/>
                          <a:cs typeface="IBM Plex Sans Condensed"/>
                          <a:sym typeface="IBM Plex Sans Condensed"/>
                        </a:rPr>
                        <a:t>TBD</a:t>
                      </a:r>
                      <a:endParaRPr sz="1100" i="0" u="none" strike="noStrike" cap="none">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07450">
                <a:tc gridSpan="5">
                  <a:txBody>
                    <a:bodyPr/>
                    <a:lstStyle/>
                    <a:p>
                      <a:pPr marL="0" lvl="0" indent="0" algn="ctr" rtl="0">
                        <a:lnSpc>
                          <a:spcPct val="114000"/>
                        </a:lnSpc>
                        <a:spcBef>
                          <a:spcPts val="0"/>
                        </a:spcBef>
                        <a:spcAft>
                          <a:spcPts val="0"/>
                        </a:spcAft>
                        <a:buNone/>
                      </a:pPr>
                      <a:r>
                        <a:rPr lang="en-US" sz="1800">
                          <a:solidFill>
                            <a:schemeClr val="dk1"/>
                          </a:solidFill>
                          <a:latin typeface="IBM Plex Sans"/>
                          <a:ea typeface="IBM Plex Sans"/>
                          <a:cs typeface="IBM Plex Sans"/>
                          <a:sym typeface="IBM Plex Sans"/>
                        </a:rPr>
                        <a:t>First Candidate Interview</a:t>
                      </a:r>
                      <a:endParaRPr sz="1800">
                        <a:solidFill>
                          <a:schemeClr val="dk1"/>
                        </a:solidFill>
                        <a:latin typeface="IBM Plex Sans"/>
                        <a:ea typeface="IBM Plex Sans"/>
                        <a:cs typeface="IBM Plex Sans"/>
                        <a:sym typeface="IBM Plex Sans"/>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10003"/>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1</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Assessment insights for candidate</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15 minutes</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2</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Welcome and introduction of panel</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5 minutes</a:t>
                      </a:r>
                      <a:endParaRPr sz="1100" i="0" u="none" strike="noStrike" cap="none">
                        <a:solidFill>
                          <a:schemeClr val="dk1"/>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3</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Interview questions by panel</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25 minutes</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4</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Candidate questions</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5 minutes</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5</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Panel debrief and recommendation</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15 minutes</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07450">
                <a:tc gridSpan="5">
                  <a:txBody>
                    <a:bodyPr/>
                    <a:lstStyle/>
                    <a:p>
                      <a:pPr marL="0" lvl="0" indent="0" algn="ctr" rtl="0">
                        <a:lnSpc>
                          <a:spcPct val="114000"/>
                        </a:lnSpc>
                        <a:spcBef>
                          <a:spcPts val="0"/>
                        </a:spcBef>
                        <a:spcAft>
                          <a:spcPts val="0"/>
                        </a:spcAft>
                        <a:buNone/>
                      </a:pPr>
                      <a:r>
                        <a:rPr lang="en-US" sz="1800">
                          <a:solidFill>
                            <a:schemeClr val="dk1"/>
                          </a:solidFill>
                          <a:latin typeface="IBM Plex Sans"/>
                          <a:ea typeface="IBM Plex Sans"/>
                          <a:cs typeface="IBM Plex Sans"/>
                          <a:sym typeface="IBM Plex Sans"/>
                        </a:rPr>
                        <a:t>Second Candidate Interview</a:t>
                      </a:r>
                      <a:endParaRPr sz="1300">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10009"/>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1</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Assessment insights for candidate</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15 minutes</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2</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Welcome and introduction of panel</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5 minutes</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3</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Interview questions by panel</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25 minutes</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4</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Candidate questions</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5 minutes</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5</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Panel debrief and recommendation</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chemeClr val="dk1"/>
                          </a:solidFill>
                          <a:latin typeface="IBM Plex Sans Condensed"/>
                          <a:ea typeface="IBM Plex Sans Condensed"/>
                          <a:cs typeface="IBM Plex Sans Condensed"/>
                          <a:sym typeface="IBM Plex Sans Condensed"/>
                        </a:rPr>
                        <a:t>15 minutes</a:t>
                      </a:r>
                      <a:endParaRPr sz="1100">
                        <a:solidFill>
                          <a:schemeClr val="dk1"/>
                        </a:solidFill>
                        <a:latin typeface="IBM Plex Sans Condensed"/>
                        <a:ea typeface="IBM Plex Sans Condensed"/>
                        <a:cs typeface="IBM Plex Sans Condensed"/>
                        <a:sym typeface="IBM Plex Sans Condensed"/>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307450">
                <a:tc gridSpan="5">
                  <a:txBody>
                    <a:bodyPr/>
                    <a:lstStyle/>
                    <a:p>
                      <a:pPr marL="0" lvl="0" indent="0" algn="ctr" rtl="0">
                        <a:lnSpc>
                          <a:spcPct val="114000"/>
                        </a:lnSpc>
                        <a:spcBef>
                          <a:spcPts val="0"/>
                        </a:spcBef>
                        <a:spcAft>
                          <a:spcPts val="0"/>
                        </a:spcAft>
                        <a:buNone/>
                      </a:pPr>
                      <a:r>
                        <a:rPr lang="en-US" sz="1800">
                          <a:solidFill>
                            <a:schemeClr val="dk1"/>
                          </a:solidFill>
                          <a:latin typeface="IBM Plex Sans"/>
                          <a:ea typeface="IBM Plex Sans"/>
                          <a:cs typeface="IBM Plex Sans"/>
                          <a:sym typeface="IBM Plex Sans"/>
                        </a:rPr>
                        <a:t>Recommendations and Way Forward</a:t>
                      </a:r>
                      <a:endParaRPr sz="1800">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10015"/>
                  </a:ext>
                </a:extLst>
              </a:tr>
              <a:tr h="307450">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1</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Panel debrief and recommendations </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chemeClr val="dk1"/>
                        </a:buClr>
                        <a:buSzPts val="1100"/>
                        <a:buFont typeface="IBM Plex Sans"/>
                        <a:buNone/>
                      </a:pPr>
                      <a:r>
                        <a:rPr lang="en-US" sz="1100">
                          <a:solidFill>
                            <a:schemeClr val="dk1"/>
                          </a:solidFill>
                          <a:latin typeface="IBM Plex Sans Condensed"/>
                          <a:ea typeface="IBM Plex Sans Condensed"/>
                          <a:cs typeface="IBM Plex Sans Condensed"/>
                          <a:sym typeface="IBM Plex Sans Condensed"/>
                        </a:rPr>
                        <a:t>15 minutes</a:t>
                      </a:r>
                      <a:endParaRPr sz="1500" u="none" strike="noStrike" cap="none">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4000"/>
                        </a:lnSpc>
                        <a:spcBef>
                          <a:spcPts val="0"/>
                        </a:spcBef>
                        <a:spcAft>
                          <a:spcPts val="0"/>
                        </a:spcAft>
                        <a:buNone/>
                      </a:pPr>
                      <a:r>
                        <a:rPr lang="en-US" sz="1100">
                          <a:solidFill>
                            <a:schemeClr val="accent2"/>
                          </a:solidFill>
                          <a:latin typeface="IBM Plex Sans Condensed"/>
                          <a:ea typeface="IBM Plex Sans Condensed"/>
                          <a:cs typeface="IBM Plex Sans Condensed"/>
                          <a:sym typeface="IBM Plex Sans Condensed"/>
                        </a:rPr>
                        <a:t>TBD</a:t>
                      </a:r>
                      <a:endParaRPr sz="1100">
                        <a:solidFill>
                          <a:schemeClr val="accent2"/>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307450">
                <a:tc gridSpan="5">
                  <a:txBody>
                    <a:bodyPr/>
                    <a:lstStyle/>
                    <a:p>
                      <a:pPr marL="0" lvl="0" indent="0" algn="ctr" rtl="0">
                        <a:lnSpc>
                          <a:spcPct val="114000"/>
                        </a:lnSpc>
                        <a:spcBef>
                          <a:spcPts val="0"/>
                        </a:spcBef>
                        <a:spcAft>
                          <a:spcPts val="0"/>
                        </a:spcAft>
                        <a:buNone/>
                      </a:pPr>
                      <a:r>
                        <a:rPr lang="en-US" sz="1800">
                          <a:solidFill>
                            <a:schemeClr val="dk1"/>
                          </a:solidFill>
                          <a:latin typeface="IBM Plex Sans"/>
                          <a:ea typeface="IBM Plex Sans"/>
                          <a:cs typeface="IBM Plex Sans"/>
                          <a:sym typeface="IBM Plex Sans"/>
                        </a:rPr>
                        <a:t>Panel Closure</a:t>
                      </a:r>
                      <a:endParaRPr sz="1800">
                        <a:solidFill>
                          <a:schemeClr val="dk1"/>
                        </a:solidFill>
                        <a:latin typeface="IBM Plex Sans Condensed"/>
                        <a:ea typeface="IBM Plex Sans Condensed"/>
                        <a:cs typeface="IBM Plex Sans Condensed"/>
                        <a:sym typeface="IBM Plex Sans Condensed"/>
                      </a:endParaRPr>
                    </a:p>
                  </a:txBody>
                  <a:tcPr marL="80200" marR="80200" marT="40950" marB="4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10017"/>
                  </a:ext>
                </a:extLst>
              </a:tr>
            </a:tbl>
          </a:graphicData>
        </a:graphic>
      </p:graphicFrame>
      <p:sp>
        <p:nvSpPr>
          <p:cNvPr id="62" name="Google Shape;62;p10"/>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Interview Process</a:t>
            </a:r>
            <a:r>
              <a:rPr lang="en-US" b="1"/>
              <a:t> </a:t>
            </a:r>
            <a:r>
              <a:rPr lang="en-US"/>
              <a:t>| </a:t>
            </a:r>
            <a:r>
              <a:rPr lang="en-US" sz="1700" b="1" i="1">
                <a:solidFill>
                  <a:srgbClr val="5D5CFF"/>
                </a:solidFill>
              </a:rPr>
              <a:t>Flow and run sheet</a:t>
            </a:r>
            <a:br>
              <a:rPr lang="en-US" b="1">
                <a:solidFill>
                  <a:schemeClr val="dk2"/>
                </a:solidFill>
              </a:rPr>
            </a:br>
            <a:endParaRPr sz="2200" b="1" i="1">
              <a:solidFill>
                <a:schemeClr val="dk2"/>
              </a:solidFill>
            </a:endParaRPr>
          </a:p>
          <a:p>
            <a:pPr marL="0" lvl="0" indent="0" algn="l" rtl="0">
              <a:lnSpc>
                <a:spcPct val="90000"/>
              </a:lnSpc>
              <a:spcBef>
                <a:spcPts val="0"/>
              </a:spcBef>
              <a:spcAft>
                <a:spcPts val="0"/>
              </a:spcAft>
              <a:buClr>
                <a:schemeClr val="dk1"/>
              </a:buClr>
              <a:buSzPts val="2700"/>
              <a:buFont typeface="IBM Plex Sans"/>
              <a:buNone/>
            </a:pPr>
            <a:endParaRPr sz="1700" i="1">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Role Profile and Description</a:t>
            </a:r>
            <a:r>
              <a:rPr lang="en-US" b="1"/>
              <a:t> </a:t>
            </a:r>
            <a:r>
              <a:rPr lang="en-US"/>
              <a:t>| </a:t>
            </a:r>
            <a:r>
              <a:rPr lang="en-US" sz="1700" b="1" i="1">
                <a:solidFill>
                  <a:schemeClr val="accent2"/>
                </a:solidFill>
              </a:rPr>
              <a:t>Template</a:t>
            </a:r>
            <a:br>
              <a:rPr lang="en-US" b="1">
                <a:solidFill>
                  <a:schemeClr val="dk2"/>
                </a:solidFill>
              </a:rPr>
            </a:br>
            <a:endParaRPr sz="2200" b="1" i="1">
              <a:solidFill>
                <a:schemeClr val="dk2"/>
              </a:solidFill>
            </a:endParaRPr>
          </a:p>
          <a:p>
            <a:pPr marL="0" lvl="0" indent="0" algn="l" rtl="0">
              <a:lnSpc>
                <a:spcPct val="90000"/>
              </a:lnSpc>
              <a:spcBef>
                <a:spcPts val="0"/>
              </a:spcBef>
              <a:spcAft>
                <a:spcPts val="0"/>
              </a:spcAft>
              <a:buClr>
                <a:schemeClr val="dk1"/>
              </a:buClr>
              <a:buSzPts val="2700"/>
              <a:buFont typeface="IBM Plex Sans"/>
              <a:buNone/>
            </a:pPr>
            <a:endParaRPr sz="1700" i="1">
              <a:solidFill>
                <a:schemeClr val="dk2"/>
              </a:solidFill>
            </a:endParaRPr>
          </a:p>
        </p:txBody>
      </p:sp>
      <p:sp>
        <p:nvSpPr>
          <p:cNvPr id="68" name="Google Shape;68;p11"/>
          <p:cNvSpPr/>
          <p:nvPr/>
        </p:nvSpPr>
        <p:spPr>
          <a:xfrm>
            <a:off x="5462439" y="2135386"/>
            <a:ext cx="4626600" cy="4899900"/>
          </a:xfrm>
          <a:prstGeom prst="roundRect">
            <a:avLst>
              <a:gd name="adj" fmla="val 4629"/>
            </a:avLst>
          </a:prstGeom>
          <a:solidFill>
            <a:srgbClr val="FFFFFF"/>
          </a:solidFill>
          <a:ln w="19050" cap="flat" cmpd="sng">
            <a:solidFill>
              <a:schemeClr val="accent2"/>
            </a:solidFill>
            <a:prstDash val="solid"/>
            <a:miter lim="800000"/>
            <a:headEnd type="none" w="sm" len="sm"/>
            <a:tailEnd type="none" w="sm" len="sm"/>
          </a:ln>
        </p:spPr>
        <p:txBody>
          <a:bodyPr spcFirstLastPara="1" wrap="square" lIns="117400" tIns="117400" rIns="117400" bIns="1174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100" i="0" u="none" strike="noStrike" cap="none">
              <a:solidFill>
                <a:schemeClr val="tx1"/>
              </a:solidFill>
              <a:latin typeface="IBM Plex Sans"/>
              <a:ea typeface="IBM Plex Sans"/>
              <a:cs typeface="IBM Plex Sans"/>
              <a:sym typeface="IBM Plex Sans"/>
            </a:endParaRPr>
          </a:p>
        </p:txBody>
      </p:sp>
      <p:sp>
        <p:nvSpPr>
          <p:cNvPr id="69" name="Google Shape;69;p11"/>
          <p:cNvSpPr txBox="1"/>
          <p:nvPr/>
        </p:nvSpPr>
        <p:spPr>
          <a:xfrm>
            <a:off x="5462407" y="1764000"/>
            <a:ext cx="4626600" cy="2949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chemeClr val="dk2"/>
              </a:buClr>
              <a:buSzPts val="1300"/>
              <a:buFont typeface="Arial"/>
              <a:buNone/>
            </a:pPr>
            <a:r>
              <a:rPr lang="en-US" sz="1200" b="1" u="sng">
                <a:solidFill>
                  <a:schemeClr val="dk1"/>
                </a:solidFill>
                <a:latin typeface="IBM Plex Mono"/>
                <a:ea typeface="IBM Plex Mono"/>
                <a:cs typeface="IBM Plex Mono"/>
                <a:sym typeface="IBM Plex Mono"/>
              </a:rPr>
              <a:t>Role Description</a:t>
            </a:r>
            <a:endParaRPr sz="1200" b="1" i="0" u="sng" strike="noStrike" cap="none">
              <a:solidFill>
                <a:schemeClr val="dk1"/>
              </a:solidFill>
              <a:latin typeface="IBM Plex Mono"/>
              <a:ea typeface="IBM Plex Mono"/>
              <a:cs typeface="IBM Plex Mono"/>
              <a:sym typeface="IBM Plex Mono"/>
            </a:endParaRPr>
          </a:p>
        </p:txBody>
      </p:sp>
      <p:sp>
        <p:nvSpPr>
          <p:cNvPr id="70" name="Google Shape;70;p11"/>
          <p:cNvSpPr/>
          <p:nvPr/>
        </p:nvSpPr>
        <p:spPr>
          <a:xfrm>
            <a:off x="603058" y="2135386"/>
            <a:ext cx="4626600" cy="4899900"/>
          </a:xfrm>
          <a:prstGeom prst="roundRect">
            <a:avLst>
              <a:gd name="adj" fmla="val 4629"/>
            </a:avLst>
          </a:prstGeom>
          <a:solidFill>
            <a:srgbClr val="FFFFFF"/>
          </a:solidFill>
          <a:ln w="19050" cap="flat" cmpd="sng">
            <a:solidFill>
              <a:schemeClr val="accent2"/>
            </a:solidFill>
            <a:prstDash val="solid"/>
            <a:miter lim="800000"/>
            <a:headEnd type="none" w="sm" len="sm"/>
            <a:tailEnd type="none" w="sm" len="sm"/>
          </a:ln>
        </p:spPr>
        <p:txBody>
          <a:bodyPr spcFirstLastPara="1" wrap="square" lIns="117400" tIns="117400" rIns="117400" bIns="1174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100" b="0" i="0" u="none" strike="noStrike" cap="none">
              <a:solidFill>
                <a:schemeClr val="tx1"/>
              </a:solidFill>
              <a:latin typeface="IBM Plex Sans"/>
              <a:ea typeface="IBM Plex Sans"/>
              <a:cs typeface="IBM Plex Sans"/>
              <a:sym typeface="IBM Plex Sans"/>
            </a:endParaRPr>
          </a:p>
        </p:txBody>
      </p:sp>
      <p:sp>
        <p:nvSpPr>
          <p:cNvPr id="71" name="Google Shape;71;p11"/>
          <p:cNvSpPr txBox="1"/>
          <p:nvPr/>
        </p:nvSpPr>
        <p:spPr>
          <a:xfrm>
            <a:off x="603058" y="1764000"/>
            <a:ext cx="4626600" cy="2949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chemeClr val="dk2"/>
              </a:buClr>
              <a:buSzPts val="1300"/>
              <a:buFont typeface="Arial"/>
              <a:buNone/>
            </a:pPr>
            <a:r>
              <a:rPr lang="en-US" sz="1200" b="1" u="sng">
                <a:solidFill>
                  <a:schemeClr val="dk1"/>
                </a:solidFill>
                <a:latin typeface="IBM Plex Mono"/>
                <a:ea typeface="IBM Plex Mono"/>
                <a:cs typeface="IBM Plex Mono"/>
                <a:sym typeface="IBM Plex Mono"/>
              </a:rPr>
              <a:t>Role Profile</a:t>
            </a:r>
            <a:endParaRPr sz="1200" b="1" i="0" u="sng" strike="noStrike" cap="none">
              <a:solidFill>
                <a:schemeClr val="dk1"/>
              </a:solidFill>
              <a:latin typeface="IBM Plex Mono"/>
              <a:ea typeface="IBM Plex Mono"/>
              <a:cs typeface="IBM Plex Mono"/>
              <a:sym typeface="IBM Plex Mon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Competency-Based Interview Guide</a:t>
            </a:r>
            <a:r>
              <a:rPr lang="en-US" b="1"/>
              <a:t> </a:t>
            </a:r>
            <a:r>
              <a:rPr lang="en-US"/>
              <a:t>| </a:t>
            </a:r>
            <a:r>
              <a:rPr lang="en-US" sz="1700" b="1" i="1">
                <a:solidFill>
                  <a:srgbClr val="5D5CFF"/>
                </a:solidFill>
              </a:rPr>
              <a:t>Scoring sheet included</a:t>
            </a:r>
            <a:br>
              <a:rPr lang="en-US" b="1">
                <a:solidFill>
                  <a:schemeClr val="dk2"/>
                </a:solidFill>
              </a:rPr>
            </a:br>
            <a:endParaRPr sz="2200" b="1" i="1">
              <a:solidFill>
                <a:schemeClr val="dk2"/>
              </a:solidFill>
            </a:endParaRPr>
          </a:p>
          <a:p>
            <a:pPr marL="0" lvl="0" indent="0" algn="l" rtl="0">
              <a:lnSpc>
                <a:spcPct val="90000"/>
              </a:lnSpc>
              <a:spcBef>
                <a:spcPts val="0"/>
              </a:spcBef>
              <a:spcAft>
                <a:spcPts val="0"/>
              </a:spcAft>
              <a:buClr>
                <a:schemeClr val="dk1"/>
              </a:buClr>
              <a:buSzPts val="2700"/>
              <a:buFont typeface="IBM Plex Sans"/>
              <a:buNone/>
            </a:pPr>
            <a:endParaRPr sz="1700" i="1">
              <a:solidFill>
                <a:schemeClr val="dk2"/>
              </a:solidFill>
            </a:endParaRPr>
          </a:p>
        </p:txBody>
      </p:sp>
      <p:sp>
        <p:nvSpPr>
          <p:cNvPr id="77" name="Google Shape;77;p12"/>
          <p:cNvSpPr/>
          <p:nvPr/>
        </p:nvSpPr>
        <p:spPr>
          <a:xfrm>
            <a:off x="4588650" y="2135377"/>
            <a:ext cx="5692200" cy="3935700"/>
          </a:xfrm>
          <a:prstGeom prst="roundRect">
            <a:avLst>
              <a:gd name="adj" fmla="val 4629"/>
            </a:avLst>
          </a:prstGeom>
          <a:solidFill>
            <a:srgbClr val="FFFFFF"/>
          </a:solidFill>
          <a:ln w="19050" cap="flat" cmpd="sng">
            <a:solidFill>
              <a:srgbClr val="5D5CFF"/>
            </a:solidFill>
            <a:prstDash val="solid"/>
            <a:miter lim="800000"/>
            <a:headEnd type="none" w="sm" len="sm"/>
            <a:tailEnd type="none" w="sm" len="sm"/>
          </a:ln>
        </p:spPr>
        <p:txBody>
          <a:bodyPr spcFirstLastPara="1" wrap="square" lIns="117400" tIns="117400" rIns="117400" bIns="1174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100" i="0" u="none" strike="noStrike" cap="none">
              <a:solidFill>
                <a:schemeClr val="dk1"/>
              </a:solidFill>
              <a:latin typeface="IBM Plex Sans"/>
              <a:ea typeface="IBM Plex Sans"/>
              <a:cs typeface="IBM Plex Sans"/>
              <a:sym typeface="IBM Plex Sans"/>
            </a:endParaRPr>
          </a:p>
        </p:txBody>
      </p:sp>
      <p:sp>
        <p:nvSpPr>
          <p:cNvPr id="78" name="Google Shape;78;p12"/>
          <p:cNvSpPr txBox="1"/>
          <p:nvPr/>
        </p:nvSpPr>
        <p:spPr>
          <a:xfrm>
            <a:off x="4579071" y="1764000"/>
            <a:ext cx="5692200" cy="2949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rgbClr val="1EBBF0"/>
              </a:buClr>
              <a:buSzPts val="1300"/>
              <a:buFont typeface="Arial"/>
              <a:buNone/>
            </a:pPr>
            <a:r>
              <a:rPr lang="en-US" sz="1300" b="1" u="sng">
                <a:solidFill>
                  <a:srgbClr val="30206B"/>
                </a:solidFill>
                <a:latin typeface="IBM Plex Mono"/>
                <a:ea typeface="IBM Plex Mono"/>
                <a:cs typeface="IBM Plex Mono"/>
                <a:sym typeface="IBM Plex Mono"/>
              </a:rPr>
              <a:t>Notes</a:t>
            </a:r>
            <a:endParaRPr sz="1300" b="1" i="0" u="sng" strike="noStrike" cap="none">
              <a:solidFill>
                <a:srgbClr val="30206B"/>
              </a:solidFill>
              <a:latin typeface="IBM Plex Mono"/>
              <a:ea typeface="IBM Plex Mono"/>
              <a:cs typeface="IBM Plex Mono"/>
              <a:sym typeface="IBM Plex Mono"/>
            </a:endParaRPr>
          </a:p>
        </p:txBody>
      </p:sp>
      <p:sp>
        <p:nvSpPr>
          <p:cNvPr id="79" name="Google Shape;79;p12"/>
          <p:cNvSpPr txBox="1"/>
          <p:nvPr/>
        </p:nvSpPr>
        <p:spPr>
          <a:xfrm>
            <a:off x="260325" y="3297175"/>
            <a:ext cx="3724200" cy="3379500"/>
          </a:xfrm>
          <a:prstGeom prst="rect">
            <a:avLst/>
          </a:prstGeom>
          <a:noFill/>
          <a:ln>
            <a:noFill/>
          </a:ln>
        </p:spPr>
        <p:txBody>
          <a:bodyPr spcFirstLastPara="1" wrap="square" lIns="0" tIns="0" rIns="0" bIns="0" anchor="t" anchorCtr="0">
            <a:noAutofit/>
          </a:bodyPr>
          <a:lstStyle/>
          <a:p>
            <a:pPr marL="457200" lvl="0" indent="-304800" algn="l" rtl="0">
              <a:lnSpc>
                <a:spcPct val="100000"/>
              </a:lnSpc>
              <a:spcBef>
                <a:spcPts val="0"/>
              </a:spcBef>
              <a:spcAft>
                <a:spcPts val="0"/>
              </a:spcAft>
              <a:buClr>
                <a:schemeClr val="dk1"/>
              </a:buClr>
              <a:buSzPts val="1200"/>
              <a:buFont typeface="IBM Plex Sans"/>
              <a:buChar char="●"/>
            </a:pPr>
            <a:r>
              <a:rPr lang="en-US" sz="1200">
                <a:solidFill>
                  <a:schemeClr val="dk1"/>
                </a:solidFill>
                <a:latin typeface="IBM Plex Sans"/>
                <a:ea typeface="IBM Plex Sans"/>
                <a:cs typeface="IBM Plex Sans"/>
                <a:sym typeface="IBM Plex Sans"/>
              </a:rPr>
              <a:t>Tell us about yourself as a person and provide</a:t>
            </a:r>
            <a:br>
              <a:rPr lang="en-US" sz="1200">
                <a:solidFill>
                  <a:schemeClr val="dk1"/>
                </a:solidFill>
                <a:latin typeface="IBM Plex Sans"/>
                <a:ea typeface="IBM Plex Sans"/>
                <a:cs typeface="IBM Plex Sans"/>
                <a:sym typeface="IBM Plex Sans"/>
              </a:rPr>
            </a:br>
            <a:r>
              <a:rPr lang="en-US" sz="1200">
                <a:solidFill>
                  <a:schemeClr val="dk1"/>
                </a:solidFill>
                <a:latin typeface="IBM Plex Sans"/>
                <a:ea typeface="IBM Plex Sans"/>
                <a:cs typeface="IBM Plex Sans"/>
                <a:sym typeface="IBM Plex Sans"/>
              </a:rPr>
              <a:t>a brief overview of your life journey to date?</a:t>
            </a:r>
            <a:endParaRPr sz="120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a:solidFill>
                  <a:schemeClr val="dk1"/>
                </a:solidFill>
                <a:latin typeface="IBM Plex Sans"/>
                <a:ea typeface="IBM Plex Sans"/>
                <a:cs typeface="IBM Plex Sans"/>
                <a:sym typeface="IBM Plex Sans"/>
              </a:rPr>
              <a:t>Please describe your current role and responsibilities with specific focus on the areas that you believe to be relevant to the position.</a:t>
            </a:r>
            <a:endParaRPr sz="120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a:solidFill>
                  <a:schemeClr val="dk1"/>
                </a:solidFill>
                <a:latin typeface="IBM Plex Sans"/>
                <a:ea typeface="IBM Plex Sans"/>
                <a:cs typeface="IBM Plex Sans"/>
                <a:sym typeface="IBM Plex Sans"/>
              </a:rPr>
              <a:t>What have been your three most significant achievements over the past three to five years.  </a:t>
            </a:r>
            <a:endParaRPr sz="120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a:solidFill>
                  <a:schemeClr val="dk1"/>
                </a:solidFill>
                <a:latin typeface="IBM Plex Sans"/>
                <a:ea typeface="IBM Plex Sans"/>
                <a:cs typeface="IBM Plex Sans"/>
                <a:sym typeface="IBM Plex Sans"/>
              </a:rPr>
              <a:t>Why were these significant and what impact</a:t>
            </a:r>
            <a:br>
              <a:rPr lang="en-US" sz="1200">
                <a:solidFill>
                  <a:schemeClr val="dk1"/>
                </a:solidFill>
                <a:latin typeface="IBM Plex Sans"/>
                <a:ea typeface="IBM Plex Sans"/>
                <a:cs typeface="IBM Plex Sans"/>
                <a:sym typeface="IBM Plex Sans"/>
              </a:rPr>
            </a:br>
            <a:r>
              <a:rPr lang="en-US" sz="1200">
                <a:solidFill>
                  <a:schemeClr val="dk1"/>
                </a:solidFill>
                <a:latin typeface="IBM Plex Sans"/>
                <a:ea typeface="IBM Plex Sans"/>
                <a:cs typeface="IBM Plex Sans"/>
                <a:sym typeface="IBM Plex Sans"/>
              </a:rPr>
              <a:t>did they have?</a:t>
            </a:r>
            <a:endParaRPr sz="120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a:solidFill>
                  <a:schemeClr val="dk1"/>
                </a:solidFill>
                <a:latin typeface="IBM Plex Sans"/>
                <a:ea typeface="IBM Plex Sans"/>
                <a:cs typeface="IBM Plex Sans"/>
                <a:sym typeface="IBM Plex Sans"/>
              </a:rPr>
              <a:t>What advice would you provide to any new person in your field?</a:t>
            </a:r>
            <a:endParaRPr sz="120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a:solidFill>
                  <a:schemeClr val="dk1"/>
                </a:solidFill>
                <a:latin typeface="IBM Plex Sans"/>
                <a:ea typeface="IBM Plex Sans"/>
                <a:cs typeface="IBM Plex Sans"/>
                <a:sym typeface="IBM Plex Sans"/>
              </a:rPr>
              <a:t>What attracts you to this role?</a:t>
            </a:r>
            <a:endParaRPr sz="1200">
              <a:solidFill>
                <a:schemeClr val="dk1"/>
              </a:solidFill>
              <a:latin typeface="IBM Plex Sans"/>
              <a:ea typeface="IBM Plex Sans"/>
              <a:cs typeface="IBM Plex Sans"/>
              <a:sym typeface="IBM Plex Sans"/>
            </a:endParaRPr>
          </a:p>
          <a:p>
            <a:pPr marL="0" lvl="0" indent="0" algn="l" rtl="0">
              <a:lnSpc>
                <a:spcPct val="100000"/>
              </a:lnSpc>
              <a:spcBef>
                <a:spcPts val="1000"/>
              </a:spcBef>
              <a:spcAft>
                <a:spcPts val="1000"/>
              </a:spcAft>
              <a:buNone/>
            </a:pPr>
            <a:endParaRPr sz="1200">
              <a:solidFill>
                <a:schemeClr val="dk1"/>
              </a:solidFill>
              <a:latin typeface="IBM Plex Sans"/>
              <a:ea typeface="IBM Plex Sans"/>
              <a:cs typeface="IBM Plex Sans"/>
              <a:sym typeface="IBM Plex Sans"/>
            </a:endParaRPr>
          </a:p>
        </p:txBody>
      </p:sp>
      <p:sp>
        <p:nvSpPr>
          <p:cNvPr id="80" name="Google Shape;80;p12"/>
          <p:cNvSpPr txBox="1"/>
          <p:nvPr/>
        </p:nvSpPr>
        <p:spPr>
          <a:xfrm>
            <a:off x="411225" y="1764000"/>
            <a:ext cx="3639300" cy="1612800"/>
          </a:xfrm>
          <a:prstGeom prst="rect">
            <a:avLst/>
          </a:prstGeom>
          <a:noFill/>
          <a:ln>
            <a:noFill/>
          </a:ln>
        </p:spPr>
        <p:txBody>
          <a:bodyPr spcFirstLastPara="1" wrap="square" lIns="0" tIns="0" rIns="0" bIns="0" anchor="t" anchorCtr="0">
            <a:noAutofit/>
          </a:bodyPr>
          <a:lstStyle/>
          <a:p>
            <a:pPr marL="0" lvl="0" indent="0" algn="l" rtl="0">
              <a:lnSpc>
                <a:spcPct val="100000"/>
              </a:lnSpc>
              <a:spcAft>
                <a:spcPts val="1100"/>
              </a:spcAft>
              <a:buNone/>
            </a:pPr>
            <a:r>
              <a:rPr lang="en-US" b="1" i="1" dirty="0">
                <a:solidFill>
                  <a:schemeClr val="dk1"/>
                </a:solidFill>
                <a:latin typeface="IBM Plex Sans"/>
                <a:ea typeface="IBM Plex Sans"/>
                <a:cs typeface="IBM Plex Sans"/>
                <a:sym typeface="IBM Plex Sans"/>
              </a:rPr>
              <a:t>Candidate background and experience</a:t>
            </a:r>
            <a:br>
              <a:rPr lang="en-US" b="1" i="1" dirty="0">
                <a:solidFill>
                  <a:schemeClr val="dk1"/>
                </a:solidFill>
                <a:latin typeface="IBM Plex Sans"/>
                <a:ea typeface="IBM Plex Sans"/>
                <a:cs typeface="IBM Plex Sans"/>
                <a:sym typeface="IBM Plex Sans"/>
              </a:rPr>
            </a:br>
            <a:br>
              <a:rPr lang="en-US" b="1" i="1" dirty="0">
                <a:solidFill>
                  <a:schemeClr val="dk1"/>
                </a:solidFill>
                <a:latin typeface="IBM Plex Sans"/>
                <a:ea typeface="IBM Plex Sans"/>
                <a:cs typeface="IBM Plex Sans"/>
                <a:sym typeface="IBM Plex Sans"/>
              </a:rPr>
            </a:br>
            <a:r>
              <a:rPr lang="en-US" sz="1200" dirty="0">
                <a:solidFill>
                  <a:schemeClr val="dk1"/>
                </a:solidFill>
                <a:latin typeface="IBM Plex Sans"/>
                <a:ea typeface="IBM Plex Sans"/>
                <a:cs typeface="IBM Plex Sans"/>
                <a:sym typeface="IBM Plex Sans"/>
              </a:rPr>
              <a:t>This section provides background and context based on the candidate’s curriculum vitae.</a:t>
            </a:r>
            <a:br>
              <a:rPr lang="en-US" sz="1200" dirty="0">
                <a:solidFill>
                  <a:schemeClr val="dk1"/>
                </a:solidFill>
                <a:latin typeface="IBM Plex Sans"/>
                <a:ea typeface="IBM Plex Sans"/>
                <a:cs typeface="IBM Plex Sans"/>
                <a:sym typeface="IBM Plex Sans"/>
              </a:rPr>
            </a:br>
            <a:r>
              <a:rPr lang="en-US" sz="1200" dirty="0">
                <a:solidFill>
                  <a:schemeClr val="dk1"/>
                </a:solidFill>
                <a:latin typeface="IBM Plex Sans"/>
                <a:ea typeface="IBM Plex Sans"/>
                <a:cs typeface="IBM Plex Sans"/>
                <a:sym typeface="IBM Plex Sans"/>
              </a:rPr>
              <a:t>Not all questions need to be used in this section of the interview. Questions to be considered for this section are:</a:t>
            </a:r>
            <a:endParaRPr b="1" i="1" dirty="0">
              <a:solidFill>
                <a:schemeClr val="dk1"/>
              </a:solidFill>
              <a:latin typeface="IBM Plex Sans"/>
              <a:ea typeface="IBM Plex Sans"/>
              <a:cs typeface="IBM Plex Sans"/>
              <a:sym typeface="IBM Plex Sans"/>
            </a:endParaRPr>
          </a:p>
        </p:txBody>
      </p:sp>
      <p:sp>
        <p:nvSpPr>
          <p:cNvPr id="81" name="Google Shape;81;p12"/>
          <p:cNvSpPr txBox="1"/>
          <p:nvPr/>
        </p:nvSpPr>
        <p:spPr>
          <a:xfrm>
            <a:off x="5419400" y="6664925"/>
            <a:ext cx="665100" cy="369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- 1 +</a:t>
            </a:r>
            <a:endParaRPr sz="1200" b="1">
              <a:solidFill>
                <a:srgbClr val="FFFFFF"/>
              </a:solidFill>
              <a:latin typeface="IBM Plex Mono"/>
              <a:ea typeface="IBM Plex Mono"/>
              <a:cs typeface="IBM Plex Mono"/>
              <a:sym typeface="IBM Plex Mono"/>
            </a:endParaRPr>
          </a:p>
        </p:txBody>
      </p:sp>
      <p:sp>
        <p:nvSpPr>
          <p:cNvPr id="82" name="Google Shape;82;p12"/>
          <p:cNvSpPr txBox="1"/>
          <p:nvPr/>
        </p:nvSpPr>
        <p:spPr>
          <a:xfrm>
            <a:off x="6250925" y="6664925"/>
            <a:ext cx="665100" cy="3693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- 2 +</a:t>
            </a:r>
            <a:endParaRPr sz="1200" b="1">
              <a:solidFill>
                <a:srgbClr val="FFFFFF"/>
              </a:solidFill>
              <a:latin typeface="IBM Plex Mono"/>
              <a:ea typeface="IBM Plex Mono"/>
              <a:cs typeface="IBM Plex Mono"/>
              <a:sym typeface="IBM Plex Mono"/>
            </a:endParaRPr>
          </a:p>
        </p:txBody>
      </p:sp>
      <p:sp>
        <p:nvSpPr>
          <p:cNvPr id="83" name="Google Shape;83;p12"/>
          <p:cNvSpPr txBox="1"/>
          <p:nvPr/>
        </p:nvSpPr>
        <p:spPr>
          <a:xfrm>
            <a:off x="7082450" y="6664925"/>
            <a:ext cx="665100" cy="3693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- 3 +</a:t>
            </a:r>
            <a:endParaRPr sz="1200" b="1">
              <a:solidFill>
                <a:srgbClr val="FFFFFF"/>
              </a:solidFill>
              <a:latin typeface="IBM Plex Mono"/>
              <a:ea typeface="IBM Plex Mono"/>
              <a:cs typeface="IBM Plex Mono"/>
              <a:sym typeface="IBM Plex Mono"/>
            </a:endParaRPr>
          </a:p>
        </p:txBody>
      </p:sp>
      <p:sp>
        <p:nvSpPr>
          <p:cNvPr id="84" name="Google Shape;84;p12"/>
          <p:cNvSpPr txBox="1"/>
          <p:nvPr/>
        </p:nvSpPr>
        <p:spPr>
          <a:xfrm>
            <a:off x="7913975" y="6664925"/>
            <a:ext cx="665100" cy="3693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- 4 +</a:t>
            </a:r>
            <a:endParaRPr sz="1200" b="1">
              <a:solidFill>
                <a:srgbClr val="FFFFFF"/>
              </a:solidFill>
              <a:latin typeface="IBM Plex Mono"/>
              <a:ea typeface="IBM Plex Mono"/>
              <a:cs typeface="IBM Plex Mono"/>
              <a:sym typeface="IBM Plex Mono"/>
            </a:endParaRPr>
          </a:p>
        </p:txBody>
      </p:sp>
      <p:sp>
        <p:nvSpPr>
          <p:cNvPr id="85" name="Google Shape;85;p12"/>
          <p:cNvSpPr txBox="1"/>
          <p:nvPr/>
        </p:nvSpPr>
        <p:spPr>
          <a:xfrm>
            <a:off x="8765850" y="6664925"/>
            <a:ext cx="665100" cy="3693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- 5 +</a:t>
            </a:r>
            <a:endParaRPr sz="1200" b="1">
              <a:solidFill>
                <a:srgbClr val="FFFFFF"/>
              </a:solidFill>
              <a:latin typeface="IBM Plex Mono"/>
              <a:ea typeface="IBM Plex Mono"/>
              <a:cs typeface="IBM Plex Mono"/>
              <a:sym typeface="IBM Plex Mono"/>
            </a:endParaRPr>
          </a:p>
        </p:txBody>
      </p:sp>
      <p:sp>
        <p:nvSpPr>
          <p:cNvPr id="86" name="Google Shape;86;p12"/>
          <p:cNvSpPr txBox="1"/>
          <p:nvPr/>
        </p:nvSpPr>
        <p:spPr>
          <a:xfrm>
            <a:off x="5419400" y="6274975"/>
            <a:ext cx="8973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Well below expectations</a:t>
            </a:r>
            <a:endParaRPr sz="1000">
              <a:solidFill>
                <a:schemeClr val="dk1"/>
              </a:solidFill>
              <a:latin typeface="IBM Plex Sans Cond SmBld"/>
              <a:ea typeface="IBM Plex Sans Cond SmBld"/>
              <a:cs typeface="IBM Plex Sans Cond SmBld"/>
              <a:sym typeface="IBM Plex Sans Condensed SemiBold"/>
            </a:endParaRPr>
          </a:p>
        </p:txBody>
      </p:sp>
      <p:sp>
        <p:nvSpPr>
          <p:cNvPr id="87" name="Google Shape;87;p12"/>
          <p:cNvSpPr txBox="1"/>
          <p:nvPr/>
        </p:nvSpPr>
        <p:spPr>
          <a:xfrm>
            <a:off x="6966350" y="6274975"/>
            <a:ext cx="897300" cy="307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Meets expectations</a:t>
            </a:r>
            <a:endParaRPr sz="1000">
              <a:solidFill>
                <a:schemeClr val="dk1"/>
              </a:solidFill>
              <a:latin typeface="IBM Plex Sans Cond SmBld"/>
              <a:ea typeface="IBM Plex Sans Cond SmBld"/>
              <a:cs typeface="IBM Plex Sans Cond SmBld"/>
              <a:sym typeface="IBM Plex Sans Condensed SemiBold"/>
            </a:endParaRPr>
          </a:p>
        </p:txBody>
      </p:sp>
      <p:sp>
        <p:nvSpPr>
          <p:cNvPr id="88" name="Google Shape;88;p12"/>
          <p:cNvSpPr txBox="1"/>
          <p:nvPr/>
        </p:nvSpPr>
        <p:spPr>
          <a:xfrm>
            <a:off x="8513300" y="6274975"/>
            <a:ext cx="897300" cy="3078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Well above</a:t>
            </a:r>
            <a:endParaRPr sz="1000">
              <a:solidFill>
                <a:schemeClr val="dk1"/>
              </a:solidFill>
              <a:latin typeface="IBM Plex Sans Cond SmBld"/>
              <a:ea typeface="IBM Plex Sans Cond SmBld"/>
              <a:cs typeface="IBM Plex Sans Cond SmBld"/>
              <a:sym typeface="IBM Plex Sans Condensed SemiBold"/>
            </a:endParaRPr>
          </a:p>
          <a:p>
            <a:pPr marL="0" lvl="0" indent="0" algn="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expectations</a:t>
            </a:r>
            <a:endParaRPr sz="1000">
              <a:solidFill>
                <a:schemeClr val="dk1"/>
              </a:solidFill>
              <a:latin typeface="IBM Plex Sans Cond SmBld"/>
              <a:ea typeface="IBM Plex Sans Cond SmBld"/>
              <a:cs typeface="IBM Plex Sans Cond SmBld"/>
              <a:sym typeface="IBM Plex Sans Condensed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Competency-Based Interview Guide</a:t>
            </a:r>
            <a:r>
              <a:rPr lang="en-US" b="1"/>
              <a:t> </a:t>
            </a:r>
            <a:r>
              <a:rPr lang="en-US"/>
              <a:t>| </a:t>
            </a:r>
            <a:r>
              <a:rPr lang="en-US" sz="1700" b="1" i="1">
                <a:solidFill>
                  <a:srgbClr val="5D5CFF"/>
                </a:solidFill>
              </a:rPr>
              <a:t>Scoring sheet included</a:t>
            </a:r>
            <a:br>
              <a:rPr lang="en-US" b="1">
                <a:solidFill>
                  <a:schemeClr val="dk2"/>
                </a:solidFill>
              </a:rPr>
            </a:br>
            <a:endParaRPr sz="2200" b="1" i="1">
              <a:solidFill>
                <a:schemeClr val="dk2"/>
              </a:solidFill>
            </a:endParaRPr>
          </a:p>
          <a:p>
            <a:pPr marL="0" lvl="0" indent="0" algn="l" rtl="0">
              <a:lnSpc>
                <a:spcPct val="90000"/>
              </a:lnSpc>
              <a:spcBef>
                <a:spcPts val="0"/>
              </a:spcBef>
              <a:spcAft>
                <a:spcPts val="0"/>
              </a:spcAft>
              <a:buClr>
                <a:schemeClr val="dk1"/>
              </a:buClr>
              <a:buSzPts val="2700"/>
              <a:buFont typeface="IBM Plex Sans"/>
              <a:buNone/>
            </a:pPr>
            <a:endParaRPr sz="1700" i="1">
              <a:solidFill>
                <a:schemeClr val="dk2"/>
              </a:solidFill>
            </a:endParaRPr>
          </a:p>
        </p:txBody>
      </p:sp>
      <p:sp>
        <p:nvSpPr>
          <p:cNvPr id="94" name="Google Shape;94;p13"/>
          <p:cNvSpPr/>
          <p:nvPr/>
        </p:nvSpPr>
        <p:spPr>
          <a:xfrm>
            <a:off x="4588650" y="2135377"/>
            <a:ext cx="5692200" cy="3935700"/>
          </a:xfrm>
          <a:prstGeom prst="roundRect">
            <a:avLst>
              <a:gd name="adj" fmla="val 4629"/>
            </a:avLst>
          </a:prstGeom>
          <a:solidFill>
            <a:srgbClr val="FFFFFF"/>
          </a:solidFill>
          <a:ln w="19050" cap="flat" cmpd="sng">
            <a:solidFill>
              <a:srgbClr val="5D5CFF"/>
            </a:solidFill>
            <a:prstDash val="solid"/>
            <a:miter lim="800000"/>
            <a:headEnd type="none" w="sm" len="sm"/>
            <a:tailEnd type="none" w="sm" len="sm"/>
          </a:ln>
        </p:spPr>
        <p:txBody>
          <a:bodyPr spcFirstLastPara="1" wrap="square" lIns="117400" tIns="117400" rIns="117400" bIns="1174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100" b="0" i="0" u="none" strike="noStrike" cap="none">
              <a:solidFill>
                <a:srgbClr val="30206B"/>
              </a:solidFill>
              <a:latin typeface="IBM Plex Sans"/>
              <a:ea typeface="IBM Plex Sans"/>
              <a:cs typeface="IBM Plex Sans"/>
              <a:sym typeface="IBM Plex Sans"/>
            </a:endParaRPr>
          </a:p>
        </p:txBody>
      </p:sp>
      <p:sp>
        <p:nvSpPr>
          <p:cNvPr id="95" name="Google Shape;95;p13"/>
          <p:cNvSpPr txBox="1"/>
          <p:nvPr/>
        </p:nvSpPr>
        <p:spPr>
          <a:xfrm>
            <a:off x="4579071" y="1764000"/>
            <a:ext cx="5692200" cy="2949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rgbClr val="1EBBF0"/>
              </a:buClr>
              <a:buSzPts val="1300"/>
              <a:buFont typeface="Arial"/>
              <a:buNone/>
            </a:pPr>
            <a:r>
              <a:rPr lang="en-US" sz="1300" b="1" u="sng">
                <a:solidFill>
                  <a:srgbClr val="30206B"/>
                </a:solidFill>
                <a:latin typeface="IBM Plex Mono"/>
                <a:ea typeface="IBM Plex Mono"/>
                <a:cs typeface="IBM Plex Mono"/>
                <a:sym typeface="IBM Plex Mono"/>
              </a:rPr>
              <a:t>Notes</a:t>
            </a:r>
            <a:endParaRPr sz="1300" b="1" i="0" u="sng" strike="noStrike" cap="none">
              <a:solidFill>
                <a:srgbClr val="30206B"/>
              </a:solidFill>
              <a:latin typeface="IBM Plex Mono"/>
              <a:ea typeface="IBM Plex Mono"/>
              <a:cs typeface="IBM Plex Mono"/>
              <a:sym typeface="IBM Plex Mono"/>
            </a:endParaRPr>
          </a:p>
        </p:txBody>
      </p:sp>
      <p:sp>
        <p:nvSpPr>
          <p:cNvPr id="96" name="Google Shape;96;p13"/>
          <p:cNvSpPr txBox="1"/>
          <p:nvPr/>
        </p:nvSpPr>
        <p:spPr>
          <a:xfrm>
            <a:off x="260325" y="4139400"/>
            <a:ext cx="4170300" cy="2723400"/>
          </a:xfrm>
          <a:prstGeom prst="rect">
            <a:avLst/>
          </a:prstGeom>
          <a:noFill/>
          <a:ln>
            <a:noFill/>
          </a:ln>
        </p:spPr>
        <p:txBody>
          <a:bodyPr spcFirstLastPara="1" wrap="square" lIns="0" tIns="0" rIns="0" bIns="0" anchor="t" anchorCtr="0">
            <a:noAutofit/>
          </a:bodyPr>
          <a:lstStyle/>
          <a:p>
            <a:pPr marL="457200" lvl="0" indent="-304800" algn="l" rtl="0">
              <a:lnSpc>
                <a:spcPct val="100000"/>
              </a:lnSpc>
              <a:spcBef>
                <a:spcPts val="0"/>
              </a:spcBef>
              <a:spcAft>
                <a:spcPts val="0"/>
              </a:spcAft>
              <a:buClr>
                <a:schemeClr val="dk1"/>
              </a:buClr>
              <a:buSzPts val="1200"/>
              <a:buFont typeface="IBM Plex Sans"/>
              <a:buChar char="●"/>
            </a:pPr>
            <a:r>
              <a:rPr lang="en-US" sz="1200" b="1" dirty="0">
                <a:solidFill>
                  <a:schemeClr val="dk1"/>
                </a:solidFill>
                <a:latin typeface="IBM Plex Sans"/>
                <a:ea typeface="IBM Plex Sans"/>
                <a:cs typeface="IBM Plex Sans"/>
                <a:sym typeface="IBM Plex Sans"/>
              </a:rPr>
              <a:t>Articulating information:</a:t>
            </a:r>
            <a:r>
              <a:rPr lang="en-US" sz="1200" dirty="0">
                <a:solidFill>
                  <a:schemeClr val="dk1"/>
                </a:solidFill>
                <a:latin typeface="IBM Plex Sans"/>
                <a:ea typeface="IBM Plex Sans"/>
                <a:cs typeface="IBM Plex Sans"/>
                <a:sym typeface="IBM Plex Sans"/>
              </a:rPr>
              <a:t> The candidate is skilled in giving presentations; is eloquent and explains things well; projects social confidence when articulating information.</a:t>
            </a:r>
            <a:endParaRPr sz="1200" dirty="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b="1" dirty="0">
                <a:solidFill>
                  <a:schemeClr val="dk1"/>
                </a:solidFill>
                <a:latin typeface="IBM Plex Sans"/>
                <a:ea typeface="IBM Plex Sans"/>
                <a:cs typeface="IBM Plex Sans"/>
                <a:sym typeface="IBM Plex Sans"/>
              </a:rPr>
              <a:t>Seizing opportunities:</a:t>
            </a:r>
            <a:r>
              <a:rPr lang="en-US" sz="1200" dirty="0">
                <a:solidFill>
                  <a:schemeClr val="dk1"/>
                </a:solidFill>
                <a:latin typeface="IBM Plex Sans"/>
                <a:ea typeface="IBM Plex Sans"/>
                <a:cs typeface="IBM Plex Sans"/>
                <a:sym typeface="IBM Plex Sans"/>
              </a:rPr>
              <a:t> The candidate identifies business opportunities; creates additional sales for future growth; wants to win and outperform competitors.</a:t>
            </a:r>
            <a:endParaRPr sz="1200" dirty="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b="1" dirty="0">
                <a:solidFill>
                  <a:schemeClr val="dk1"/>
                </a:solidFill>
                <a:latin typeface="IBM Plex Sans"/>
                <a:ea typeface="IBM Plex Sans"/>
                <a:cs typeface="IBM Plex Sans"/>
                <a:sym typeface="IBM Plex Sans"/>
              </a:rPr>
              <a:t>Embracing change: </a:t>
            </a:r>
            <a:r>
              <a:rPr lang="en-US" sz="1200" dirty="0">
                <a:solidFill>
                  <a:schemeClr val="dk1"/>
                </a:solidFill>
                <a:latin typeface="IBM Plex Sans"/>
                <a:ea typeface="IBM Plex Sans"/>
                <a:cs typeface="IBM Plex Sans"/>
                <a:sym typeface="IBM Plex Sans"/>
              </a:rPr>
              <a:t>The candidate copes with change and variety; tolerates uncertainty and ambiguity; adapts to new challenges.</a:t>
            </a:r>
            <a:endParaRPr sz="1200" dirty="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b="1" dirty="0">
                <a:solidFill>
                  <a:schemeClr val="dk1"/>
                </a:solidFill>
                <a:latin typeface="IBM Plex Sans"/>
                <a:ea typeface="IBM Plex Sans"/>
                <a:cs typeface="IBM Plex Sans"/>
                <a:sym typeface="IBM Plex Sans"/>
              </a:rPr>
              <a:t>Establishing rapport: </a:t>
            </a:r>
            <a:r>
              <a:rPr lang="en-US" sz="1200" dirty="0">
                <a:solidFill>
                  <a:schemeClr val="dk1"/>
                </a:solidFill>
                <a:latin typeface="IBM Plex Sans"/>
                <a:ea typeface="IBM Plex Sans"/>
                <a:cs typeface="IBM Plex Sans"/>
                <a:sym typeface="IBM Plex Sans"/>
              </a:rPr>
              <a:t>The candidate builds rapport and puts people at ease; is engaging and welcomes people; finds it easy to make friends.</a:t>
            </a:r>
            <a:endParaRPr sz="1200" dirty="0">
              <a:solidFill>
                <a:schemeClr val="dk1"/>
              </a:solidFill>
              <a:latin typeface="IBM Plex Sans"/>
              <a:ea typeface="IBM Plex Sans"/>
              <a:cs typeface="IBM Plex Sans"/>
              <a:sym typeface="IBM Plex Sans"/>
            </a:endParaRPr>
          </a:p>
          <a:p>
            <a:pPr marL="0" lvl="0" indent="0" algn="l" rtl="0">
              <a:lnSpc>
                <a:spcPct val="100000"/>
              </a:lnSpc>
              <a:spcBef>
                <a:spcPts val="1000"/>
              </a:spcBef>
              <a:spcAft>
                <a:spcPts val="1000"/>
              </a:spcAft>
              <a:buNone/>
            </a:pPr>
            <a:endParaRPr sz="1200" dirty="0">
              <a:solidFill>
                <a:schemeClr val="dk1"/>
              </a:solidFill>
              <a:latin typeface="IBM Plex Sans"/>
              <a:ea typeface="IBM Plex Sans"/>
              <a:cs typeface="IBM Plex Sans"/>
              <a:sym typeface="IBM Plex Sans"/>
            </a:endParaRPr>
          </a:p>
        </p:txBody>
      </p:sp>
      <p:sp>
        <p:nvSpPr>
          <p:cNvPr id="97" name="Google Shape;97;p13"/>
          <p:cNvSpPr txBox="1"/>
          <p:nvPr/>
        </p:nvSpPr>
        <p:spPr>
          <a:xfrm>
            <a:off x="411225" y="1764000"/>
            <a:ext cx="3886455" cy="2268900"/>
          </a:xfrm>
          <a:prstGeom prst="rect">
            <a:avLst/>
          </a:prstGeom>
          <a:noFill/>
          <a:ln>
            <a:noFill/>
          </a:ln>
        </p:spPr>
        <p:txBody>
          <a:bodyPr spcFirstLastPara="1" wrap="square" lIns="0" tIns="0" rIns="0" bIns="0" anchor="t" anchorCtr="0">
            <a:noAutofit/>
          </a:bodyPr>
          <a:lstStyle/>
          <a:p>
            <a:pPr marL="0" lvl="0" indent="0" algn="l" rtl="0">
              <a:lnSpc>
                <a:spcPct val="100000"/>
              </a:lnSpc>
              <a:spcAft>
                <a:spcPts val="1100"/>
              </a:spcAft>
              <a:buNone/>
            </a:pPr>
            <a:r>
              <a:rPr lang="en-US" b="1" i="1" dirty="0">
                <a:solidFill>
                  <a:schemeClr val="dk1"/>
                </a:solidFill>
                <a:latin typeface="IBM Plex Sans"/>
                <a:ea typeface="IBM Plex Sans"/>
                <a:cs typeface="IBM Plex Sans"/>
                <a:sym typeface="IBM Plex Sans"/>
              </a:rPr>
              <a:t>Technical competency-based</a:t>
            </a:r>
            <a:br>
              <a:rPr lang="en-US" b="1" i="1" dirty="0">
                <a:solidFill>
                  <a:schemeClr val="dk1"/>
                </a:solidFill>
                <a:latin typeface="IBM Plex Sans"/>
                <a:ea typeface="IBM Plex Sans"/>
                <a:cs typeface="IBM Plex Sans"/>
                <a:sym typeface="IBM Plex Sans"/>
              </a:rPr>
            </a:br>
            <a:r>
              <a:rPr lang="en-US" b="1" i="1" dirty="0">
                <a:solidFill>
                  <a:schemeClr val="dk1"/>
                </a:solidFill>
                <a:latin typeface="IBM Plex Sans"/>
                <a:ea typeface="IBM Plex Sans"/>
                <a:cs typeface="IBM Plex Sans"/>
                <a:sym typeface="IBM Plex Sans"/>
              </a:rPr>
              <a:t>business questions</a:t>
            </a:r>
            <a:br>
              <a:rPr lang="en-US" b="1" i="1" dirty="0">
                <a:solidFill>
                  <a:schemeClr val="dk1"/>
                </a:solidFill>
                <a:latin typeface="IBM Plex Sans"/>
                <a:ea typeface="IBM Plex Sans"/>
                <a:cs typeface="IBM Plex Sans"/>
                <a:sym typeface="IBM Plex Sans"/>
              </a:rPr>
            </a:br>
            <a:br>
              <a:rPr lang="en-US" b="1" i="1" dirty="0">
                <a:solidFill>
                  <a:schemeClr val="dk1"/>
                </a:solidFill>
                <a:latin typeface="IBM Plex Sans"/>
                <a:ea typeface="IBM Plex Sans"/>
                <a:cs typeface="IBM Plex Sans"/>
                <a:sym typeface="IBM Plex Sans"/>
              </a:rPr>
            </a:br>
            <a:r>
              <a:rPr lang="en-US" sz="1200" dirty="0">
                <a:solidFill>
                  <a:schemeClr val="dk1"/>
                </a:solidFill>
                <a:latin typeface="IBM Plex Sans"/>
                <a:ea typeface="IBM Plex Sans"/>
                <a:cs typeface="IBM Plex Sans"/>
                <a:sym typeface="IBM Plex Sans"/>
              </a:rPr>
              <a:t>The competency-based interview guide provides the panel members with a library of interview questions that can be used in the interview process. Not all questions need to be used and as part of the panel briefing, the panel chair will provide guidance as to which questions need to be incorporated into the interview process. The interview guide will focus on the following competencies as identified during the job analysis process:</a:t>
            </a:r>
            <a:endParaRPr b="1" i="1" dirty="0">
              <a:solidFill>
                <a:schemeClr val="dk1"/>
              </a:solidFill>
              <a:latin typeface="IBM Plex Sans"/>
              <a:ea typeface="IBM Plex Sans"/>
              <a:cs typeface="IBM Plex Sans"/>
              <a:sym typeface="IBM Plex Sans"/>
            </a:endParaRPr>
          </a:p>
        </p:txBody>
      </p:sp>
      <p:sp>
        <p:nvSpPr>
          <p:cNvPr id="98" name="Google Shape;98;p13"/>
          <p:cNvSpPr txBox="1"/>
          <p:nvPr/>
        </p:nvSpPr>
        <p:spPr>
          <a:xfrm>
            <a:off x="5419400" y="6664925"/>
            <a:ext cx="665100" cy="369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- 1 +</a:t>
            </a:r>
            <a:endParaRPr sz="1200" b="1">
              <a:solidFill>
                <a:srgbClr val="FFFFFF"/>
              </a:solidFill>
              <a:latin typeface="IBM Plex Mono"/>
              <a:ea typeface="IBM Plex Mono"/>
              <a:cs typeface="IBM Plex Mono"/>
              <a:sym typeface="IBM Plex Mono"/>
            </a:endParaRPr>
          </a:p>
        </p:txBody>
      </p:sp>
      <p:sp>
        <p:nvSpPr>
          <p:cNvPr id="99" name="Google Shape;99;p13"/>
          <p:cNvSpPr txBox="1"/>
          <p:nvPr/>
        </p:nvSpPr>
        <p:spPr>
          <a:xfrm>
            <a:off x="6250925" y="6664925"/>
            <a:ext cx="665100" cy="3693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- 2 +</a:t>
            </a:r>
            <a:endParaRPr sz="1200" b="1">
              <a:solidFill>
                <a:srgbClr val="FFFFFF"/>
              </a:solidFill>
              <a:latin typeface="IBM Plex Mono"/>
              <a:ea typeface="IBM Plex Mono"/>
              <a:cs typeface="IBM Plex Mono"/>
              <a:sym typeface="IBM Plex Mono"/>
            </a:endParaRPr>
          </a:p>
        </p:txBody>
      </p:sp>
      <p:sp>
        <p:nvSpPr>
          <p:cNvPr id="100" name="Google Shape;100;p13"/>
          <p:cNvSpPr txBox="1"/>
          <p:nvPr/>
        </p:nvSpPr>
        <p:spPr>
          <a:xfrm>
            <a:off x="7082450" y="6664925"/>
            <a:ext cx="665100" cy="3693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- 3 +</a:t>
            </a:r>
            <a:endParaRPr sz="1200" b="1">
              <a:solidFill>
                <a:srgbClr val="FFFFFF"/>
              </a:solidFill>
              <a:latin typeface="IBM Plex Mono"/>
              <a:ea typeface="IBM Plex Mono"/>
              <a:cs typeface="IBM Plex Mono"/>
              <a:sym typeface="IBM Plex Mono"/>
            </a:endParaRPr>
          </a:p>
        </p:txBody>
      </p:sp>
      <p:sp>
        <p:nvSpPr>
          <p:cNvPr id="101" name="Google Shape;101;p13"/>
          <p:cNvSpPr txBox="1"/>
          <p:nvPr/>
        </p:nvSpPr>
        <p:spPr>
          <a:xfrm>
            <a:off x="7913975" y="6664925"/>
            <a:ext cx="665100" cy="3693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- 4 +</a:t>
            </a:r>
            <a:endParaRPr sz="1200" b="1">
              <a:solidFill>
                <a:srgbClr val="FFFFFF"/>
              </a:solidFill>
              <a:latin typeface="IBM Plex Mono"/>
              <a:ea typeface="IBM Plex Mono"/>
              <a:cs typeface="IBM Plex Mono"/>
              <a:sym typeface="IBM Plex Mono"/>
            </a:endParaRPr>
          </a:p>
        </p:txBody>
      </p:sp>
      <p:sp>
        <p:nvSpPr>
          <p:cNvPr id="102" name="Google Shape;102;p13"/>
          <p:cNvSpPr txBox="1"/>
          <p:nvPr/>
        </p:nvSpPr>
        <p:spPr>
          <a:xfrm>
            <a:off x="8765850" y="6664925"/>
            <a:ext cx="665100" cy="3693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- 5 +</a:t>
            </a:r>
            <a:endParaRPr sz="1200" b="1">
              <a:solidFill>
                <a:srgbClr val="FFFFFF"/>
              </a:solidFill>
              <a:latin typeface="IBM Plex Mono"/>
              <a:ea typeface="IBM Plex Mono"/>
              <a:cs typeface="IBM Plex Mono"/>
              <a:sym typeface="IBM Plex Mono"/>
            </a:endParaRPr>
          </a:p>
        </p:txBody>
      </p:sp>
      <p:sp>
        <p:nvSpPr>
          <p:cNvPr id="103" name="Google Shape;103;p13"/>
          <p:cNvSpPr txBox="1"/>
          <p:nvPr/>
        </p:nvSpPr>
        <p:spPr>
          <a:xfrm>
            <a:off x="5419400" y="6274975"/>
            <a:ext cx="8973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Well below expectations</a:t>
            </a:r>
            <a:endParaRPr sz="1000">
              <a:solidFill>
                <a:schemeClr val="dk1"/>
              </a:solidFill>
              <a:latin typeface="IBM Plex Sans Cond SmBld"/>
              <a:ea typeface="IBM Plex Sans Cond SmBld"/>
              <a:cs typeface="IBM Plex Sans Cond SmBld"/>
              <a:sym typeface="IBM Plex Sans Condensed SemiBold"/>
            </a:endParaRPr>
          </a:p>
        </p:txBody>
      </p:sp>
      <p:sp>
        <p:nvSpPr>
          <p:cNvPr id="104" name="Google Shape;104;p13"/>
          <p:cNvSpPr txBox="1"/>
          <p:nvPr/>
        </p:nvSpPr>
        <p:spPr>
          <a:xfrm>
            <a:off x="6966350" y="6274975"/>
            <a:ext cx="897300" cy="307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Meets expectations</a:t>
            </a:r>
            <a:endParaRPr sz="1000">
              <a:solidFill>
                <a:schemeClr val="dk1"/>
              </a:solidFill>
              <a:latin typeface="IBM Plex Sans Cond SmBld"/>
              <a:ea typeface="IBM Plex Sans Cond SmBld"/>
              <a:cs typeface="IBM Plex Sans Cond SmBld"/>
              <a:sym typeface="IBM Plex Sans Condensed SemiBold"/>
            </a:endParaRPr>
          </a:p>
        </p:txBody>
      </p:sp>
      <p:sp>
        <p:nvSpPr>
          <p:cNvPr id="105" name="Google Shape;105;p13"/>
          <p:cNvSpPr txBox="1"/>
          <p:nvPr/>
        </p:nvSpPr>
        <p:spPr>
          <a:xfrm>
            <a:off x="8513300" y="6274975"/>
            <a:ext cx="897300" cy="3078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Well above</a:t>
            </a:r>
            <a:endParaRPr sz="1000">
              <a:solidFill>
                <a:schemeClr val="dk1"/>
              </a:solidFill>
              <a:latin typeface="IBM Plex Sans Cond SmBld"/>
              <a:ea typeface="IBM Plex Sans Cond SmBld"/>
              <a:cs typeface="IBM Plex Sans Cond SmBld"/>
              <a:sym typeface="IBM Plex Sans Condensed SemiBold"/>
            </a:endParaRPr>
          </a:p>
          <a:p>
            <a:pPr marL="0" lvl="0" indent="0" algn="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expectations</a:t>
            </a:r>
            <a:endParaRPr sz="1000">
              <a:solidFill>
                <a:schemeClr val="dk1"/>
              </a:solidFill>
              <a:latin typeface="IBM Plex Sans Cond SmBld"/>
              <a:ea typeface="IBM Plex Sans Cond SmBld"/>
              <a:cs typeface="IBM Plex Sans Cond SmBld"/>
              <a:sym typeface="IBM Plex Sans Condensed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Competency-Based Interview Guide</a:t>
            </a:r>
            <a:r>
              <a:rPr lang="en-US" b="1"/>
              <a:t> </a:t>
            </a:r>
            <a:r>
              <a:rPr lang="en-US"/>
              <a:t>| </a:t>
            </a:r>
            <a:r>
              <a:rPr lang="en-US" sz="1700" b="1" i="1">
                <a:solidFill>
                  <a:srgbClr val="5D5CFF"/>
                </a:solidFill>
              </a:rPr>
              <a:t>Scoring sheet included</a:t>
            </a:r>
            <a:br>
              <a:rPr lang="en-US" b="1">
                <a:solidFill>
                  <a:schemeClr val="dk2"/>
                </a:solidFill>
              </a:rPr>
            </a:br>
            <a:endParaRPr sz="2200" b="1" i="1">
              <a:solidFill>
                <a:schemeClr val="dk2"/>
              </a:solidFill>
            </a:endParaRPr>
          </a:p>
          <a:p>
            <a:pPr marL="0" lvl="0" indent="0" algn="l" rtl="0">
              <a:lnSpc>
                <a:spcPct val="90000"/>
              </a:lnSpc>
              <a:spcBef>
                <a:spcPts val="0"/>
              </a:spcBef>
              <a:spcAft>
                <a:spcPts val="0"/>
              </a:spcAft>
              <a:buClr>
                <a:schemeClr val="dk1"/>
              </a:buClr>
              <a:buSzPts val="2700"/>
              <a:buFont typeface="IBM Plex Sans"/>
              <a:buNone/>
            </a:pPr>
            <a:endParaRPr sz="1700" i="1">
              <a:solidFill>
                <a:schemeClr val="dk2"/>
              </a:solidFill>
            </a:endParaRPr>
          </a:p>
        </p:txBody>
      </p:sp>
      <p:sp>
        <p:nvSpPr>
          <p:cNvPr id="111" name="Google Shape;111;p14"/>
          <p:cNvSpPr/>
          <p:nvPr/>
        </p:nvSpPr>
        <p:spPr>
          <a:xfrm>
            <a:off x="4588650" y="2135377"/>
            <a:ext cx="5692200" cy="3935700"/>
          </a:xfrm>
          <a:prstGeom prst="roundRect">
            <a:avLst>
              <a:gd name="adj" fmla="val 4629"/>
            </a:avLst>
          </a:prstGeom>
          <a:solidFill>
            <a:srgbClr val="FFFFFF"/>
          </a:solidFill>
          <a:ln w="19050" cap="flat" cmpd="sng">
            <a:solidFill>
              <a:srgbClr val="5D5CFF"/>
            </a:solidFill>
            <a:prstDash val="solid"/>
            <a:miter lim="800000"/>
            <a:headEnd type="none" w="sm" len="sm"/>
            <a:tailEnd type="none" w="sm" len="sm"/>
          </a:ln>
        </p:spPr>
        <p:txBody>
          <a:bodyPr spcFirstLastPara="1" wrap="square" lIns="117400" tIns="117400" rIns="117400" bIns="1174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100" b="0" i="0" u="none" strike="noStrike" cap="none">
              <a:solidFill>
                <a:srgbClr val="30206B"/>
              </a:solidFill>
              <a:latin typeface="IBM Plex Sans"/>
              <a:ea typeface="IBM Plex Sans"/>
              <a:cs typeface="IBM Plex Sans"/>
              <a:sym typeface="IBM Plex Sans"/>
            </a:endParaRPr>
          </a:p>
        </p:txBody>
      </p:sp>
      <p:sp>
        <p:nvSpPr>
          <p:cNvPr id="112" name="Google Shape;112;p14"/>
          <p:cNvSpPr txBox="1"/>
          <p:nvPr/>
        </p:nvSpPr>
        <p:spPr>
          <a:xfrm>
            <a:off x="4579071" y="1764000"/>
            <a:ext cx="5692200" cy="2949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rgbClr val="1EBBF0"/>
              </a:buClr>
              <a:buSzPts val="1300"/>
              <a:buFont typeface="Arial"/>
              <a:buNone/>
            </a:pPr>
            <a:r>
              <a:rPr lang="en-US" sz="1300" b="1" u="sng">
                <a:solidFill>
                  <a:srgbClr val="30206B"/>
                </a:solidFill>
                <a:latin typeface="IBM Plex Mono"/>
                <a:ea typeface="IBM Plex Mono"/>
                <a:cs typeface="IBM Plex Mono"/>
                <a:sym typeface="IBM Plex Mono"/>
              </a:rPr>
              <a:t>Notes</a:t>
            </a:r>
            <a:endParaRPr sz="1300" b="1" i="0" u="sng" strike="noStrike" cap="none">
              <a:solidFill>
                <a:srgbClr val="30206B"/>
              </a:solidFill>
              <a:latin typeface="IBM Plex Mono"/>
              <a:ea typeface="IBM Plex Mono"/>
              <a:cs typeface="IBM Plex Mono"/>
              <a:sym typeface="IBM Plex Mono"/>
            </a:endParaRPr>
          </a:p>
        </p:txBody>
      </p:sp>
      <p:sp>
        <p:nvSpPr>
          <p:cNvPr id="113" name="Google Shape;113;p14"/>
          <p:cNvSpPr txBox="1"/>
          <p:nvPr/>
        </p:nvSpPr>
        <p:spPr>
          <a:xfrm>
            <a:off x="260325" y="3297175"/>
            <a:ext cx="3724200" cy="3737100"/>
          </a:xfrm>
          <a:prstGeom prst="rect">
            <a:avLst/>
          </a:prstGeom>
          <a:noFill/>
          <a:ln>
            <a:noFill/>
          </a:ln>
        </p:spPr>
        <p:txBody>
          <a:bodyPr spcFirstLastPara="1" wrap="square" lIns="0" tIns="0" rIns="0" bIns="0" anchor="t" anchorCtr="0">
            <a:noAutofit/>
          </a:bodyPr>
          <a:lstStyle/>
          <a:p>
            <a:pPr marL="457200" lvl="0" indent="-304800" algn="l" rtl="0">
              <a:lnSpc>
                <a:spcPct val="100000"/>
              </a:lnSpc>
              <a:spcBef>
                <a:spcPts val="0"/>
              </a:spcBef>
              <a:spcAft>
                <a:spcPts val="0"/>
              </a:spcAft>
              <a:buClr>
                <a:schemeClr val="dk1"/>
              </a:buClr>
              <a:buSzPts val="1200"/>
              <a:buFont typeface="IBM Plex Sans"/>
              <a:buChar char="●"/>
            </a:pPr>
            <a:r>
              <a:rPr lang="en-US" sz="1200" dirty="0">
                <a:solidFill>
                  <a:schemeClr val="dk1"/>
                </a:solidFill>
                <a:latin typeface="IBM Plex Sans"/>
                <a:ea typeface="IBM Plex Sans"/>
                <a:cs typeface="IBM Plex Sans"/>
                <a:sym typeface="IBM Plex Sans"/>
              </a:rPr>
              <a:t>Describe what you believe a winning culture looks like?</a:t>
            </a:r>
            <a:endParaRPr sz="1200" dirty="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dirty="0">
                <a:solidFill>
                  <a:schemeClr val="dk1"/>
                </a:solidFill>
                <a:latin typeface="IBM Plex Sans"/>
                <a:ea typeface="IBM Plex Sans"/>
                <a:cs typeface="IBM Plex Sans"/>
                <a:sym typeface="IBM Plex Sans"/>
              </a:rPr>
              <a:t>Give us an example of when you built</a:t>
            </a:r>
            <a:br>
              <a:rPr lang="en-US" sz="1200" dirty="0">
                <a:solidFill>
                  <a:schemeClr val="dk1"/>
                </a:solidFill>
                <a:latin typeface="IBM Plex Sans"/>
                <a:ea typeface="IBM Plex Sans"/>
                <a:cs typeface="IBM Plex Sans"/>
                <a:sym typeface="IBM Plex Sans"/>
              </a:rPr>
            </a:br>
            <a:r>
              <a:rPr lang="en-US" sz="1200" dirty="0">
                <a:solidFill>
                  <a:schemeClr val="dk1"/>
                </a:solidFill>
                <a:latin typeface="IBM Plex Sans"/>
                <a:ea typeface="IBM Plex Sans"/>
                <a:cs typeface="IBM Plex Sans"/>
                <a:sym typeface="IBM Plex Sans"/>
              </a:rPr>
              <a:t>a highly successful team. How did you approach this process? What did you do to enable a leadership culture that helped the business to grow?</a:t>
            </a:r>
            <a:endParaRPr sz="1200" dirty="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dirty="0">
                <a:solidFill>
                  <a:schemeClr val="dk1"/>
                </a:solidFill>
                <a:latin typeface="IBM Plex Sans"/>
                <a:ea typeface="IBM Plex Sans"/>
                <a:cs typeface="IBM Plex Sans"/>
                <a:sym typeface="IBM Plex Sans"/>
              </a:rPr>
              <a:t>How would your current leadership team describe you as a leader?</a:t>
            </a:r>
            <a:endParaRPr sz="1200" dirty="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dirty="0">
                <a:solidFill>
                  <a:schemeClr val="dk1"/>
                </a:solidFill>
                <a:latin typeface="IBM Plex Sans"/>
                <a:ea typeface="IBM Plex Sans"/>
                <a:cs typeface="IBM Plex Sans"/>
                <a:sym typeface="IBM Plex Sans"/>
              </a:rPr>
              <a:t>What do you believe are your biggest developmental areas and how are you addressing these?</a:t>
            </a:r>
            <a:endParaRPr sz="1200" dirty="0">
              <a:solidFill>
                <a:schemeClr val="dk1"/>
              </a:solidFill>
              <a:latin typeface="IBM Plex Sans"/>
              <a:ea typeface="IBM Plex Sans"/>
              <a:cs typeface="IBM Plex Sans"/>
              <a:sym typeface="IBM Plex Sans"/>
            </a:endParaRPr>
          </a:p>
          <a:p>
            <a:pPr marL="457200" lvl="0" indent="-304800" algn="l" rtl="0">
              <a:lnSpc>
                <a:spcPct val="100000"/>
              </a:lnSpc>
              <a:spcBef>
                <a:spcPts val="1000"/>
              </a:spcBef>
              <a:spcAft>
                <a:spcPts val="0"/>
              </a:spcAft>
              <a:buClr>
                <a:schemeClr val="dk1"/>
              </a:buClr>
              <a:buSzPts val="1200"/>
              <a:buFont typeface="IBM Plex Sans"/>
              <a:buChar char="●"/>
            </a:pPr>
            <a:r>
              <a:rPr lang="en-US" sz="1200" dirty="0">
                <a:solidFill>
                  <a:schemeClr val="dk1"/>
                </a:solidFill>
                <a:latin typeface="IBM Plex Sans"/>
                <a:ea typeface="IBM Plex Sans"/>
                <a:cs typeface="IBM Plex Sans"/>
                <a:sym typeface="IBM Plex Sans"/>
              </a:rPr>
              <a:t>How would you deal with a toxic </a:t>
            </a:r>
            <a:r>
              <a:rPr lang="en-US" sz="1200" dirty="0" err="1">
                <a:solidFill>
                  <a:schemeClr val="dk1"/>
                </a:solidFill>
                <a:latin typeface="IBM Plex Sans"/>
                <a:ea typeface="IBM Plex Sans"/>
                <a:cs typeface="IBM Plex Sans"/>
                <a:sym typeface="IBM Plex Sans"/>
              </a:rPr>
              <a:t>ExCo</a:t>
            </a:r>
            <a:br>
              <a:rPr lang="en-US" sz="1200" dirty="0">
                <a:solidFill>
                  <a:schemeClr val="dk1"/>
                </a:solidFill>
                <a:latin typeface="IBM Plex Sans"/>
                <a:ea typeface="IBM Plex Sans"/>
                <a:cs typeface="IBM Plex Sans"/>
                <a:sym typeface="IBM Plex Sans"/>
              </a:rPr>
            </a:br>
            <a:r>
              <a:rPr lang="en-US" sz="1200" dirty="0">
                <a:solidFill>
                  <a:schemeClr val="dk1"/>
                </a:solidFill>
                <a:latin typeface="IBM Plex Sans"/>
                <a:ea typeface="IBM Plex Sans"/>
                <a:cs typeface="IBM Plex Sans"/>
                <a:sym typeface="IBM Plex Sans"/>
              </a:rPr>
              <a:t>member that is having a negative impact</a:t>
            </a:r>
            <a:br>
              <a:rPr lang="en-US" sz="1200" dirty="0">
                <a:solidFill>
                  <a:schemeClr val="dk1"/>
                </a:solidFill>
                <a:latin typeface="IBM Plex Sans"/>
                <a:ea typeface="IBM Plex Sans"/>
                <a:cs typeface="IBM Plex Sans"/>
                <a:sym typeface="IBM Plex Sans"/>
              </a:rPr>
            </a:br>
            <a:r>
              <a:rPr lang="en-US" sz="1200" dirty="0">
                <a:solidFill>
                  <a:schemeClr val="dk1"/>
                </a:solidFill>
                <a:latin typeface="IBM Plex Sans"/>
                <a:ea typeface="IBM Plex Sans"/>
                <a:cs typeface="IBM Plex Sans"/>
                <a:sym typeface="IBM Plex Sans"/>
              </a:rPr>
              <a:t>on the culture of your business unit? What</a:t>
            </a:r>
            <a:br>
              <a:rPr lang="en-US" sz="1200" dirty="0">
                <a:solidFill>
                  <a:schemeClr val="dk1"/>
                </a:solidFill>
                <a:latin typeface="IBM Plex Sans"/>
                <a:ea typeface="IBM Plex Sans"/>
                <a:cs typeface="IBM Plex Sans"/>
                <a:sym typeface="IBM Plex Sans"/>
              </a:rPr>
            </a:br>
            <a:r>
              <a:rPr lang="en-US" sz="1200" dirty="0">
                <a:solidFill>
                  <a:schemeClr val="dk1"/>
                </a:solidFill>
                <a:latin typeface="IBM Plex Sans"/>
                <a:ea typeface="IBM Plex Sans"/>
                <a:cs typeface="IBM Plex Sans"/>
                <a:sym typeface="IBM Plex Sans"/>
              </a:rPr>
              <a:t>if this individual is your top sales/business development performer?  </a:t>
            </a:r>
            <a:endParaRPr sz="1200" dirty="0">
              <a:solidFill>
                <a:schemeClr val="dk1"/>
              </a:solidFill>
              <a:latin typeface="IBM Plex Sans"/>
              <a:ea typeface="IBM Plex Sans"/>
              <a:cs typeface="IBM Plex Sans"/>
              <a:sym typeface="IBM Plex Sans"/>
            </a:endParaRPr>
          </a:p>
          <a:p>
            <a:pPr marL="0" lvl="0" indent="0" algn="l" rtl="0">
              <a:lnSpc>
                <a:spcPct val="100000"/>
              </a:lnSpc>
              <a:spcBef>
                <a:spcPts val="1000"/>
              </a:spcBef>
              <a:spcAft>
                <a:spcPts val="1000"/>
              </a:spcAft>
              <a:buNone/>
            </a:pPr>
            <a:endParaRPr sz="1200" dirty="0">
              <a:solidFill>
                <a:schemeClr val="dk1"/>
              </a:solidFill>
              <a:latin typeface="IBM Plex Sans"/>
              <a:ea typeface="IBM Plex Sans"/>
              <a:cs typeface="IBM Plex Sans"/>
              <a:sym typeface="IBM Plex Sans"/>
            </a:endParaRPr>
          </a:p>
        </p:txBody>
      </p:sp>
      <p:sp>
        <p:nvSpPr>
          <p:cNvPr id="114" name="Google Shape;114;p14"/>
          <p:cNvSpPr txBox="1"/>
          <p:nvPr/>
        </p:nvSpPr>
        <p:spPr>
          <a:xfrm>
            <a:off x="411225" y="1764000"/>
            <a:ext cx="3639300" cy="1612800"/>
          </a:xfrm>
          <a:prstGeom prst="rect">
            <a:avLst/>
          </a:prstGeom>
          <a:noFill/>
          <a:ln>
            <a:noFill/>
          </a:ln>
        </p:spPr>
        <p:txBody>
          <a:bodyPr spcFirstLastPara="1" wrap="square" lIns="0" tIns="0" rIns="0" bIns="0" anchor="t" anchorCtr="0">
            <a:noAutofit/>
          </a:bodyPr>
          <a:lstStyle/>
          <a:p>
            <a:pPr marL="0" lvl="0" indent="0" algn="l" rtl="0">
              <a:lnSpc>
                <a:spcPct val="100000"/>
              </a:lnSpc>
              <a:spcAft>
                <a:spcPts val="1100"/>
              </a:spcAft>
              <a:buNone/>
            </a:pPr>
            <a:r>
              <a:rPr lang="en-US" b="1" i="1" dirty="0">
                <a:solidFill>
                  <a:schemeClr val="dk1"/>
                </a:solidFill>
                <a:latin typeface="IBM Plex Sans"/>
                <a:ea typeface="IBM Plex Sans"/>
                <a:cs typeface="IBM Plex Sans"/>
                <a:sym typeface="IBM Plex Sans"/>
              </a:rPr>
              <a:t>Culture fit questions</a:t>
            </a:r>
            <a:br>
              <a:rPr lang="en-US" b="1" i="1" dirty="0">
                <a:solidFill>
                  <a:schemeClr val="dk1"/>
                </a:solidFill>
                <a:latin typeface="IBM Plex Sans"/>
                <a:ea typeface="IBM Plex Sans"/>
                <a:cs typeface="IBM Plex Sans"/>
                <a:sym typeface="IBM Plex Sans"/>
              </a:rPr>
            </a:br>
            <a:br>
              <a:rPr lang="en-US" b="1" i="1" dirty="0">
                <a:solidFill>
                  <a:schemeClr val="dk1"/>
                </a:solidFill>
                <a:latin typeface="IBM Plex Sans"/>
                <a:ea typeface="IBM Plex Sans"/>
                <a:cs typeface="IBM Plex Sans"/>
                <a:sym typeface="IBM Plex Sans"/>
              </a:rPr>
            </a:br>
            <a:r>
              <a:rPr lang="en-US" sz="1200" dirty="0">
                <a:solidFill>
                  <a:schemeClr val="dk1"/>
                </a:solidFill>
                <a:latin typeface="IBM Plex Sans"/>
                <a:ea typeface="IBM Plex Sans"/>
                <a:cs typeface="IBM Plex Sans"/>
                <a:sym typeface="IBM Plex Sans"/>
              </a:rPr>
              <a:t>These questions help interviewers better understand the potential culture fit of the candidate to the MSTI business. Not all questions need to be used in this section. Questions to be considered are:</a:t>
            </a:r>
            <a:endParaRPr sz="1200" dirty="0">
              <a:solidFill>
                <a:schemeClr val="dk1"/>
              </a:solidFill>
              <a:latin typeface="Helvetica Neue"/>
              <a:ea typeface="Helvetica Neue"/>
              <a:cs typeface="Helvetica Neue"/>
              <a:sym typeface="Helvetica Neue"/>
            </a:endParaRPr>
          </a:p>
          <a:p>
            <a:pPr marL="0" lvl="0" indent="0" algn="l" rtl="0">
              <a:lnSpc>
                <a:spcPct val="100000"/>
              </a:lnSpc>
              <a:spcAft>
                <a:spcPts val="1100"/>
              </a:spcAft>
              <a:buNone/>
            </a:pPr>
            <a:endParaRPr b="1" i="1" dirty="0">
              <a:solidFill>
                <a:schemeClr val="dk1"/>
              </a:solidFill>
              <a:latin typeface="IBM Plex Sans"/>
              <a:ea typeface="IBM Plex Sans"/>
              <a:cs typeface="IBM Plex Sans"/>
              <a:sym typeface="IBM Plex Sans"/>
            </a:endParaRPr>
          </a:p>
        </p:txBody>
      </p:sp>
      <p:sp>
        <p:nvSpPr>
          <p:cNvPr id="115" name="Google Shape;115;p14"/>
          <p:cNvSpPr txBox="1"/>
          <p:nvPr/>
        </p:nvSpPr>
        <p:spPr>
          <a:xfrm>
            <a:off x="5419400" y="6664925"/>
            <a:ext cx="665100" cy="369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- 1 +</a:t>
            </a:r>
            <a:endParaRPr sz="1200" b="1">
              <a:solidFill>
                <a:srgbClr val="FFFFFF"/>
              </a:solidFill>
              <a:latin typeface="IBM Plex Mono"/>
              <a:ea typeface="IBM Plex Mono"/>
              <a:cs typeface="IBM Plex Mono"/>
              <a:sym typeface="IBM Plex Mono"/>
            </a:endParaRPr>
          </a:p>
        </p:txBody>
      </p:sp>
      <p:sp>
        <p:nvSpPr>
          <p:cNvPr id="116" name="Google Shape;116;p14"/>
          <p:cNvSpPr txBox="1"/>
          <p:nvPr/>
        </p:nvSpPr>
        <p:spPr>
          <a:xfrm>
            <a:off x="6250925" y="6664925"/>
            <a:ext cx="665100" cy="3693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- 2 +</a:t>
            </a:r>
            <a:endParaRPr sz="1200" b="1">
              <a:solidFill>
                <a:srgbClr val="FFFFFF"/>
              </a:solidFill>
              <a:latin typeface="IBM Plex Mono"/>
              <a:ea typeface="IBM Plex Mono"/>
              <a:cs typeface="IBM Plex Mono"/>
              <a:sym typeface="IBM Plex Mono"/>
            </a:endParaRPr>
          </a:p>
        </p:txBody>
      </p:sp>
      <p:sp>
        <p:nvSpPr>
          <p:cNvPr id="117" name="Google Shape;117;p14"/>
          <p:cNvSpPr txBox="1"/>
          <p:nvPr/>
        </p:nvSpPr>
        <p:spPr>
          <a:xfrm>
            <a:off x="7082450" y="6664925"/>
            <a:ext cx="665100" cy="3693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- 3 +</a:t>
            </a:r>
            <a:endParaRPr sz="1200" b="1">
              <a:solidFill>
                <a:srgbClr val="FFFFFF"/>
              </a:solidFill>
              <a:latin typeface="IBM Plex Mono"/>
              <a:ea typeface="IBM Plex Mono"/>
              <a:cs typeface="IBM Plex Mono"/>
              <a:sym typeface="IBM Plex Mono"/>
            </a:endParaRPr>
          </a:p>
        </p:txBody>
      </p:sp>
      <p:sp>
        <p:nvSpPr>
          <p:cNvPr id="118" name="Google Shape;118;p14"/>
          <p:cNvSpPr txBox="1"/>
          <p:nvPr/>
        </p:nvSpPr>
        <p:spPr>
          <a:xfrm>
            <a:off x="7913975" y="6664925"/>
            <a:ext cx="665100" cy="3693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- 4 +</a:t>
            </a:r>
            <a:endParaRPr sz="1200" b="1">
              <a:solidFill>
                <a:srgbClr val="FFFFFF"/>
              </a:solidFill>
              <a:latin typeface="IBM Plex Mono"/>
              <a:ea typeface="IBM Plex Mono"/>
              <a:cs typeface="IBM Plex Mono"/>
              <a:sym typeface="IBM Plex Mono"/>
            </a:endParaRPr>
          </a:p>
        </p:txBody>
      </p:sp>
      <p:sp>
        <p:nvSpPr>
          <p:cNvPr id="119" name="Google Shape;119;p14"/>
          <p:cNvSpPr txBox="1"/>
          <p:nvPr/>
        </p:nvSpPr>
        <p:spPr>
          <a:xfrm>
            <a:off x="8765850" y="6664925"/>
            <a:ext cx="665100" cy="3693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rgbClr val="FFFFFF"/>
                </a:solidFill>
                <a:latin typeface="IBM Plex Mono"/>
                <a:ea typeface="IBM Plex Mono"/>
                <a:cs typeface="IBM Plex Mono"/>
                <a:sym typeface="IBM Plex Mono"/>
              </a:rPr>
              <a:t>- 5 +</a:t>
            </a:r>
            <a:endParaRPr sz="1200" b="1">
              <a:solidFill>
                <a:srgbClr val="FFFFFF"/>
              </a:solidFill>
              <a:latin typeface="IBM Plex Mono"/>
              <a:ea typeface="IBM Plex Mono"/>
              <a:cs typeface="IBM Plex Mono"/>
              <a:sym typeface="IBM Plex Mono"/>
            </a:endParaRPr>
          </a:p>
        </p:txBody>
      </p:sp>
      <p:sp>
        <p:nvSpPr>
          <p:cNvPr id="120" name="Google Shape;120;p14"/>
          <p:cNvSpPr txBox="1"/>
          <p:nvPr/>
        </p:nvSpPr>
        <p:spPr>
          <a:xfrm>
            <a:off x="5419400" y="6274975"/>
            <a:ext cx="8973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Well below expectations</a:t>
            </a:r>
            <a:endParaRPr sz="1000">
              <a:solidFill>
                <a:schemeClr val="dk1"/>
              </a:solidFill>
              <a:latin typeface="IBM Plex Sans Cond SmBld"/>
              <a:ea typeface="IBM Plex Sans Cond SmBld"/>
              <a:cs typeface="IBM Plex Sans Cond SmBld"/>
              <a:sym typeface="IBM Plex Sans Condensed SemiBold"/>
            </a:endParaRPr>
          </a:p>
        </p:txBody>
      </p:sp>
      <p:sp>
        <p:nvSpPr>
          <p:cNvPr id="121" name="Google Shape;121;p14"/>
          <p:cNvSpPr txBox="1"/>
          <p:nvPr/>
        </p:nvSpPr>
        <p:spPr>
          <a:xfrm>
            <a:off x="6966350" y="6274975"/>
            <a:ext cx="897300" cy="307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Meets expectations</a:t>
            </a:r>
            <a:endParaRPr sz="1000">
              <a:solidFill>
                <a:schemeClr val="dk1"/>
              </a:solidFill>
              <a:latin typeface="IBM Plex Sans Cond SmBld"/>
              <a:ea typeface="IBM Plex Sans Cond SmBld"/>
              <a:cs typeface="IBM Plex Sans Cond SmBld"/>
              <a:sym typeface="IBM Plex Sans Condensed SemiBold"/>
            </a:endParaRPr>
          </a:p>
        </p:txBody>
      </p:sp>
      <p:sp>
        <p:nvSpPr>
          <p:cNvPr id="122" name="Google Shape;122;p14"/>
          <p:cNvSpPr txBox="1"/>
          <p:nvPr/>
        </p:nvSpPr>
        <p:spPr>
          <a:xfrm>
            <a:off x="8513300" y="6274975"/>
            <a:ext cx="897300" cy="3078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Well above</a:t>
            </a:r>
            <a:endParaRPr sz="1000">
              <a:solidFill>
                <a:schemeClr val="dk1"/>
              </a:solidFill>
              <a:latin typeface="IBM Plex Sans Cond SmBld"/>
              <a:ea typeface="IBM Plex Sans Cond SmBld"/>
              <a:cs typeface="IBM Plex Sans Cond SmBld"/>
              <a:sym typeface="IBM Plex Sans Condensed SemiBold"/>
            </a:endParaRPr>
          </a:p>
          <a:p>
            <a:pPr marL="0" lvl="0" indent="0" algn="r" rtl="0">
              <a:spcBef>
                <a:spcPts val="0"/>
              </a:spcBef>
              <a:spcAft>
                <a:spcPts val="0"/>
              </a:spcAft>
              <a:buNone/>
            </a:pPr>
            <a:r>
              <a:rPr lang="en-US" sz="1000">
                <a:solidFill>
                  <a:schemeClr val="dk1"/>
                </a:solidFill>
                <a:latin typeface="IBM Plex Sans Cond SmBld"/>
                <a:ea typeface="IBM Plex Sans Cond SmBld"/>
                <a:cs typeface="IBM Plex Sans Cond SmBld"/>
                <a:sym typeface="IBM Plex Sans Condensed SemiBold"/>
              </a:rPr>
              <a:t>expectations</a:t>
            </a:r>
            <a:endParaRPr sz="1000">
              <a:solidFill>
                <a:schemeClr val="dk1"/>
              </a:solidFill>
              <a:latin typeface="IBM Plex Sans Cond SmBld"/>
              <a:ea typeface="IBM Plex Sans Cond SmBld"/>
              <a:cs typeface="IBM Plex Sans Cond SmBld"/>
              <a:sym typeface="IBM Plex Sans Condensed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700"/>
              <a:buFont typeface="IBM Plex Sans"/>
              <a:buNone/>
            </a:pPr>
            <a:r>
              <a:rPr lang="en-US"/>
              <a:t>Candidate Curriculum Vitae</a:t>
            </a:r>
            <a:r>
              <a:rPr lang="en-US" b="1"/>
              <a:t> </a:t>
            </a:r>
            <a:r>
              <a:rPr lang="en-US"/>
              <a:t>| </a:t>
            </a:r>
            <a:r>
              <a:rPr lang="en-US" sz="1700" b="1" i="1">
                <a:solidFill>
                  <a:schemeClr val="accent2"/>
                </a:solidFill>
              </a:rPr>
              <a:t>Documents attached</a:t>
            </a:r>
            <a:endParaRPr/>
          </a:p>
          <a:p>
            <a:pPr marL="0" lvl="0" indent="0" algn="l" rtl="0">
              <a:lnSpc>
                <a:spcPct val="90000"/>
              </a:lnSpc>
              <a:spcBef>
                <a:spcPts val="0"/>
              </a:spcBef>
              <a:spcAft>
                <a:spcPts val="0"/>
              </a:spcAft>
              <a:buClr>
                <a:schemeClr val="dk1"/>
              </a:buClr>
              <a:buSzPts val="2700"/>
              <a:buFont typeface="IBM Plex Sans"/>
              <a:buNone/>
            </a:pPr>
            <a:endParaRPr sz="1700" i="1">
              <a:solidFill>
                <a:schemeClr val="dk2"/>
              </a:solidFill>
            </a:endParaRPr>
          </a:p>
        </p:txBody>
      </p:sp>
      <p:sp>
        <p:nvSpPr>
          <p:cNvPr id="128" name="Google Shape;128;p15"/>
          <p:cNvSpPr txBox="1"/>
          <p:nvPr/>
        </p:nvSpPr>
        <p:spPr>
          <a:xfrm>
            <a:off x="411225" y="1764000"/>
            <a:ext cx="4019400" cy="1612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None/>
            </a:pPr>
            <a:r>
              <a:rPr lang="en-US" b="1" i="1">
                <a:solidFill>
                  <a:schemeClr val="dk1"/>
                </a:solidFill>
                <a:latin typeface="IBM Plex Sans"/>
                <a:ea typeface="IBM Plex Sans"/>
                <a:cs typeface="IBM Plex Sans"/>
                <a:sym typeface="IBM Plex Sans"/>
              </a:rPr>
              <a:t>This section contains the curricula vitae of the two candidates that are applying for the role.  Please see documents attached as part of the panel briefing pack.</a:t>
            </a:r>
            <a:endParaRPr b="1" i="1">
              <a:solidFill>
                <a:schemeClr val="dk1"/>
              </a:solidFill>
              <a:latin typeface="IBM Plex Sans"/>
              <a:ea typeface="IBM Plex Sans"/>
              <a:cs typeface="IBM Plex Sans"/>
              <a:sym typeface="IBM Plex Sans"/>
            </a:endParaRPr>
          </a:p>
          <a:p>
            <a:pPr marL="0" lvl="0" indent="0" algn="l" rtl="0">
              <a:lnSpc>
                <a:spcPct val="115000"/>
              </a:lnSpc>
              <a:spcBef>
                <a:spcPts val="1100"/>
              </a:spcBef>
              <a:spcAft>
                <a:spcPts val="0"/>
              </a:spcAft>
              <a:buNone/>
            </a:pPr>
            <a:endParaRPr b="1" i="1">
              <a:solidFill>
                <a:schemeClr val="dk1"/>
              </a:solidFill>
              <a:latin typeface="IBM Plex Sans"/>
              <a:ea typeface="IBM Plex Sans"/>
              <a:cs typeface="IBM Plex Sans"/>
              <a:sym typeface="IBM Plex Sans"/>
            </a:endParaRPr>
          </a:p>
          <a:p>
            <a:pPr marL="0" lvl="0" indent="0" algn="l" rtl="0">
              <a:lnSpc>
                <a:spcPct val="115000"/>
              </a:lnSpc>
              <a:spcBef>
                <a:spcPts val="1100"/>
              </a:spcBef>
              <a:spcAft>
                <a:spcPts val="0"/>
              </a:spcAft>
              <a:buNone/>
            </a:pPr>
            <a:endParaRPr b="1" i="1">
              <a:solidFill>
                <a:schemeClr val="dk1"/>
              </a:solidFill>
              <a:latin typeface="IBM Plex Sans"/>
              <a:ea typeface="IBM Plex Sans"/>
              <a:cs typeface="IBM Plex Sans"/>
              <a:sym typeface="IBM Plex Sans"/>
            </a:endParaRPr>
          </a:p>
        </p:txBody>
      </p:sp>
      <p:pic>
        <p:nvPicPr>
          <p:cNvPr id="129" name="Google Shape;129;p15"/>
          <p:cNvPicPr preferRelativeResize="0"/>
          <p:nvPr/>
        </p:nvPicPr>
        <p:blipFill>
          <a:blip r:embed="rId3">
            <a:alphaModFix/>
          </a:blip>
          <a:stretch>
            <a:fillRect/>
          </a:stretch>
        </p:blipFill>
        <p:spPr>
          <a:xfrm>
            <a:off x="3221550" y="1105225"/>
            <a:ext cx="7560000" cy="7560000"/>
          </a:xfrm>
          <a:prstGeom prst="rect">
            <a:avLst/>
          </a:prstGeom>
          <a:noFill/>
          <a:ln>
            <a:noFill/>
          </a:ln>
        </p:spPr>
      </p:pic>
      <p:sp>
        <p:nvSpPr>
          <p:cNvPr id="130" name="Google Shape;130;p15"/>
          <p:cNvSpPr/>
          <p:nvPr/>
        </p:nvSpPr>
        <p:spPr>
          <a:xfrm>
            <a:off x="430225" y="3470325"/>
            <a:ext cx="2327400" cy="1687500"/>
          </a:xfrm>
          <a:prstGeom prst="roundRect">
            <a:avLst>
              <a:gd name="adj" fmla="val 22893"/>
            </a:avLst>
          </a:prstGeom>
          <a:solidFill>
            <a:schemeClr val="lt1"/>
          </a:solidFill>
          <a:ln w="19050" cap="flat" cmpd="sng">
            <a:solidFill>
              <a:srgbClr val="5D5CFF"/>
            </a:solidFill>
            <a:prstDash val="solid"/>
            <a:miter lim="800000"/>
            <a:headEnd type="none" w="sm" len="sm"/>
            <a:tailEnd type="none" w="sm" len="sm"/>
          </a:ln>
        </p:spPr>
        <p:txBody>
          <a:bodyPr spcFirstLastPara="1" wrap="square" lIns="195625" tIns="195625" rIns="195625" bIns="1956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1100" u="sng">
                <a:solidFill>
                  <a:srgbClr val="5D5CFF"/>
                </a:solidFill>
                <a:latin typeface="IBM Plex Mono"/>
                <a:ea typeface="IBM Plex Mono"/>
                <a:cs typeface="IBM Plex Mono"/>
                <a:sym typeface="IBM Plex Mono"/>
              </a:rPr>
              <a:t>NOTE</a:t>
            </a:r>
            <a:endParaRPr sz="1500" i="0" u="none" strike="noStrike" cap="none">
              <a:solidFill>
                <a:srgbClr val="5D5CFF"/>
              </a:solidFill>
              <a:latin typeface="IBM Plex Mono"/>
              <a:ea typeface="IBM Plex Mono"/>
              <a:cs typeface="IBM Plex Mono"/>
              <a:sym typeface="IBM Plex Mono"/>
            </a:endParaRPr>
          </a:p>
          <a:p>
            <a:pPr marL="0" marR="0" lvl="0" indent="0" algn="ctr" rtl="0">
              <a:lnSpc>
                <a:spcPct val="115000"/>
              </a:lnSpc>
              <a:spcBef>
                <a:spcPts val="1100"/>
              </a:spcBef>
              <a:spcAft>
                <a:spcPts val="0"/>
              </a:spcAft>
              <a:buClr>
                <a:srgbClr val="000000"/>
              </a:buClr>
              <a:buSzPts val="1100"/>
              <a:buFont typeface="Arial"/>
              <a:buNone/>
            </a:pPr>
            <a:r>
              <a:rPr lang="en-US" sz="1100">
                <a:solidFill>
                  <a:schemeClr val="dk1"/>
                </a:solidFill>
                <a:latin typeface="IBM Plex Mono"/>
                <a:ea typeface="IBM Plex Mono"/>
                <a:cs typeface="IBM Plex Mono"/>
                <a:sym typeface="IBM Plex Mono"/>
              </a:rPr>
              <a:t>See attached documents.</a:t>
            </a:r>
            <a:endParaRPr sz="1500" i="0" u="none" strike="noStrike" cap="none">
              <a:solidFill>
                <a:srgbClr val="000000"/>
              </a:solidFill>
              <a:latin typeface="IBM Plex Mono"/>
              <a:ea typeface="IBM Plex Mono"/>
              <a:cs typeface="IBM Plex Mono"/>
              <a:sym typeface="IBM Plex Mono"/>
            </a:endParaRPr>
          </a:p>
        </p:txBody>
      </p:sp>
    </p:spTree>
  </p:cSld>
  <p:clrMapOvr>
    <a:masterClrMapping/>
  </p:clrMapOvr>
</p:sld>
</file>

<file path=ppt/theme/theme1.xml><?xml version="1.0" encoding="utf-8"?>
<a:theme xmlns:a="http://schemas.openxmlformats.org/drawingml/2006/main" name="Office Theme">
  <a:themeElements>
    <a:clrScheme name="AIHR Color Palette">
      <a:dk1>
        <a:srgbClr val="30206B"/>
      </a:dk1>
      <a:lt1>
        <a:srgbClr val="FFFFFF"/>
      </a:lt1>
      <a:dk2>
        <a:srgbClr val="1EBBF0"/>
      </a:dk2>
      <a:lt2>
        <a:srgbClr val="E9FAFF"/>
      </a:lt2>
      <a:accent1>
        <a:srgbClr val="B0E7FF"/>
      </a:accent1>
      <a:accent2>
        <a:srgbClr val="5D5CFF"/>
      </a:accent2>
      <a:accent3>
        <a:srgbClr val="00A0AF"/>
      </a:accent3>
      <a:accent4>
        <a:srgbClr val="FFAB00"/>
      </a:accent4>
      <a:accent5>
        <a:srgbClr val="F35C0F"/>
      </a:accent5>
      <a:accent6>
        <a:srgbClr val="E32C34"/>
      </a:accent6>
      <a:hlink>
        <a:srgbClr val="1EBBF0"/>
      </a:hlink>
      <a:folHlink>
        <a:srgbClr val="3020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1373</Words>
  <Application>Microsoft Macintosh PowerPoint</Application>
  <PresentationFormat>Custom</PresentationFormat>
  <Paragraphs>228</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IBM Plex Sans</vt:lpstr>
      <vt:lpstr>Courier New</vt:lpstr>
      <vt:lpstr>Arial</vt:lpstr>
      <vt:lpstr>IBM Plex Sans Medium</vt:lpstr>
      <vt:lpstr>IBM Plex Sans Light</vt:lpstr>
      <vt:lpstr>Helvetica Neue</vt:lpstr>
      <vt:lpstr>IBM Plex Sans Condensed</vt:lpstr>
      <vt:lpstr>Bitter</vt:lpstr>
      <vt:lpstr>IBM Plex Mono</vt:lpstr>
      <vt:lpstr>IBM Plex Sans Cond SmBld</vt:lpstr>
      <vt:lpstr>IBM Plex Sans SemiBold</vt:lpstr>
      <vt:lpstr>Calibri</vt:lpstr>
      <vt:lpstr>Office Theme</vt:lpstr>
      <vt:lpstr>PowerPoint Presentation</vt:lpstr>
      <vt:lpstr>Interview Preparation Pack | Instructions  </vt:lpstr>
      <vt:lpstr>Overview for Panel Members | Solutions architect </vt:lpstr>
      <vt:lpstr>Interview Process | Flow and run sheet  </vt:lpstr>
      <vt:lpstr>Role Profile and Description | Template  </vt:lpstr>
      <vt:lpstr>Competency-Based Interview Guide | Scoring sheet included  </vt:lpstr>
      <vt:lpstr>Competency-Based Interview Guide | Scoring sheet included  </vt:lpstr>
      <vt:lpstr>Competency-Based Interview Guide | Scoring sheet included  </vt:lpstr>
      <vt:lpstr>Candidate Curriculum Vitae | Documents attached </vt:lpstr>
      <vt:lpstr>Summary Scoring and Recommendation Matrix | Candidate A  </vt:lpstr>
      <vt:lpstr>Summary Scoring and Recommendation Matrix | Candidate B  </vt:lpstr>
      <vt:lpstr>Summary Scoring Sheet | Only to be used by panel chairperson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Isabella Sooma</cp:lastModifiedBy>
  <cp:revision>1</cp:revision>
  <dcterms:modified xsi:type="dcterms:W3CDTF">2022-03-08T16:17:11Z</dcterms:modified>
</cp:coreProperties>
</file>