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8"/>
  </p:notesMasterIdLst>
  <p:sldIdLst>
    <p:sldId id="256" r:id="rId2"/>
    <p:sldId id="285" r:id="rId3"/>
    <p:sldId id="258" r:id="rId4"/>
    <p:sldId id="286" r:id="rId5"/>
    <p:sldId id="277" r:id="rId6"/>
    <p:sldId id="287" r:id="rId7"/>
  </p:sldIdLst>
  <p:sldSz cx="7559675" cy="10691813"/>
  <p:notesSz cx="6858000" cy="9144000"/>
  <p:embeddedFontLst>
    <p:embeddedFont>
      <p:font typeface="IBM Plex Mono" panose="020B0509050203000203" pitchFamily="49" charset="0"/>
      <p:regular r:id="rId9"/>
      <p:bold r:id="rId10"/>
      <p:italic r:id="rId11"/>
      <p:boldItalic r:id="rId12"/>
    </p:embeddedFont>
    <p:embeddedFont>
      <p:font typeface="IBM Plex Sans" panose="020B0503050203000203" pitchFamily="34" charset="0"/>
      <p:regular r:id="rId13"/>
      <p:bold r:id="rId14"/>
      <p:italic r:id="rId15"/>
      <p:boldItalic r:id="rId16"/>
    </p:embeddedFont>
    <p:embeddedFont>
      <p:font typeface="IBM Plex Sans Cond" panose="020B0604020202020204" charset="0"/>
      <p:regular r:id="rId17"/>
      <p:bold r:id="rId18"/>
      <p:italic r:id="rId19"/>
      <p:boldItalic r:id="rId20"/>
    </p:embeddedFont>
    <p:embeddedFont>
      <p:font typeface="IBM Plex Sans Cond SmBld" panose="020B0604020202020204" charset="0"/>
      <p:regular r:id="rId21"/>
      <p:bold r:id="rId22"/>
      <p:italic r:id="rId23"/>
      <p:boldItalic r:id="rId24"/>
    </p:embeddedFont>
    <p:embeddedFont>
      <p:font typeface="IBM Plex Sans Light" panose="020B0403050203000203" pitchFamily="34" charset="0"/>
      <p:regular r:id="rId25"/>
      <p:bold r:id="rId26"/>
      <p:italic r:id="rId27"/>
      <p:boldItalic r:id="rId28"/>
    </p:embeddedFont>
    <p:embeddedFont>
      <p:font typeface="IBM Plex Sans SemiBold" panose="020B0703050203000203"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3" roundtripDataSignature="AMtx7mje0Hw8hZxGU7D5JI7A0AFjsr1hQ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E4CE8A-CAF1-2238-6B03-874E6E45C14F}" name="Huy" initials="" userId="S::huy@aihr.com::f973b4a7-b8ab-483a-a485-89d753d7a014" providerId="AD"/>
  <p188:author id="{0EE27A90-8830-A745-2A66-B4710E37C8AC}" name="Anastasia Sobkanyuk" initials="AS" userId="S::anastasia.sobkanyuk@aihr.com::f60c70f5-cde8-4ddb-a2d4-6f037cf5dff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FD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8BEDDA-9953-AB46-BF95-297EB2AD216B}" v="3" dt="2023-11-20T15:13:34.517"/>
    <p1510:client id="{10AC5EB7-5354-C5AF-0ACB-68D4D23DACFF}" v="2" dt="2023-11-27T09:27:06.526"/>
    <p1510:client id="{14EB2B46-7D47-2F42-BA79-3078952F76CE}" v="11" dt="2023-11-21T14:12:42.504"/>
  </p1510:revLst>
</p1510:revInfo>
</file>

<file path=ppt/tableStyles.xml><?xml version="1.0" encoding="utf-8"?>
<a:tblStyleLst xmlns:a="http://schemas.openxmlformats.org/drawingml/2006/main" def="{0B9BA47B-488E-43E2-A14F-724FC45D6AFB}">
  <a:tblStyle styleId="{0B9BA47B-488E-43E2-A14F-724FC45D6AF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font" Target="fonts/font18.fntdata"/><Relationship Id="rId21" Type="http://schemas.openxmlformats.org/officeDocument/2006/relationships/font" Target="fonts/font13.fntdata"/><Relationship Id="rId63" Type="http://customschemas.google.com/relationships/presentationmetadata" Target="metadata"/><Relationship Id="rId68"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6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29" Type="http://schemas.openxmlformats.org/officeDocument/2006/relationships/font" Target="fonts/font21.fntdata"/><Relationship Id="rId7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font" Target="fonts/font16.fntdata"/><Relationship Id="rId32" Type="http://schemas.openxmlformats.org/officeDocument/2006/relationships/font" Target="fonts/font24.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font" Target="fonts/font20.fntdata"/><Relationship Id="rId10" Type="http://schemas.openxmlformats.org/officeDocument/2006/relationships/font" Target="fonts/font2.fntdata"/><Relationship Id="rId19" Type="http://schemas.openxmlformats.org/officeDocument/2006/relationships/font" Target="fonts/font11.fntdata"/><Relationship Id="rId31" Type="http://schemas.openxmlformats.org/officeDocument/2006/relationships/font" Target="fonts/font23.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font" Target="fonts/font19.fntdata"/><Relationship Id="rId30" Type="http://schemas.openxmlformats.org/officeDocument/2006/relationships/font" Target="fonts/font22.fntdata"/><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notesMaster" Target="notesMasters/notesMaster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y" userId="f973b4a7-b8ab-483a-a485-89d753d7a014" providerId="ADAL" clId="{14EB2B46-7D47-2F42-BA79-3078952F76CE}"/>
    <pc:docChg chg="undo custSel modSld">
      <pc:chgData name="Huy" userId="f973b4a7-b8ab-483a-a485-89d753d7a014" providerId="ADAL" clId="{14EB2B46-7D47-2F42-BA79-3078952F76CE}" dt="2023-11-21T14:12:42.504" v="10"/>
      <pc:docMkLst>
        <pc:docMk/>
      </pc:docMkLst>
      <pc:sldChg chg="delSp modSp mod delCm modCm">
        <pc:chgData name="Huy" userId="f973b4a7-b8ab-483a-a485-89d753d7a014" providerId="ADAL" clId="{14EB2B46-7D47-2F42-BA79-3078952F76CE}" dt="2023-11-21T14:12:42.504" v="10"/>
        <pc:sldMkLst>
          <pc:docMk/>
          <pc:sldMk cId="547280400" sldId="285"/>
        </pc:sldMkLst>
        <pc:spChg chg="mod">
          <ac:chgData name="Huy" userId="f973b4a7-b8ab-483a-a485-89d753d7a014" providerId="ADAL" clId="{14EB2B46-7D47-2F42-BA79-3078952F76CE}" dt="2023-11-21T14:12:22.126" v="5" actId="11"/>
          <ac:spMkLst>
            <pc:docMk/>
            <pc:sldMk cId="547280400" sldId="285"/>
            <ac:spMk id="4" creationId="{3E473E93-2BB9-3840-D9A0-49356E302DC2}"/>
          </ac:spMkLst>
        </pc:spChg>
        <pc:picChg chg="del">
          <ac:chgData name="Huy" userId="f973b4a7-b8ab-483a-a485-89d753d7a014" providerId="ADAL" clId="{14EB2B46-7D47-2F42-BA79-3078952F76CE}" dt="2023-11-21T14:12:24.470" v="6" actId="478"/>
          <ac:picMkLst>
            <pc:docMk/>
            <pc:sldMk cId="547280400" sldId="285"/>
            <ac:picMk id="10" creationId="{C119BB53-E2B1-35C3-F2DE-E178445DEC61}"/>
          </ac:picMkLst>
        </pc:picChg>
        <pc:extLst>
          <p:ext xmlns:p="http://schemas.openxmlformats.org/presentationml/2006/main" uri="{D6D511B9-2390-475A-947B-AFAB55BFBCF1}">
            <pc226:cmChg xmlns:pc226="http://schemas.microsoft.com/office/powerpoint/2022/06/main/command" chg="del mod modRxn">
              <pc226:chgData name="Huy" userId="f973b4a7-b8ab-483a-a485-89d753d7a014" providerId="ADAL" clId="{14EB2B46-7D47-2F42-BA79-3078952F76CE}" dt="2023-11-21T14:12:42.504" v="10"/>
              <pc2:cmMkLst xmlns:pc2="http://schemas.microsoft.com/office/powerpoint/2019/9/main/command">
                <pc:docMk/>
                <pc:sldMk cId="547280400" sldId="285"/>
                <pc2:cmMk id="{9D343F9E-8C7D-B248-B771-8FC53631DB82}"/>
              </pc2:cmMkLst>
              <pc226:cmRplyChg chg="add">
                <pc226:chgData name="Huy" userId="f973b4a7-b8ab-483a-a485-89d753d7a014" providerId="ADAL" clId="{14EB2B46-7D47-2F42-BA79-3078952F76CE}" dt="2023-11-21T14:12:37.431" v="8"/>
                <pc2:cmRplyMkLst xmlns:pc2="http://schemas.microsoft.com/office/powerpoint/2019/9/main/command">
                  <pc:docMk/>
                  <pc:sldMk cId="547280400" sldId="285"/>
                  <pc2:cmMk id="{9D343F9E-8C7D-B248-B771-8FC53631DB82}"/>
                  <pc2:cmRplyMk id="{56E85C51-4915-7947-B1FC-2A805FA25C94}"/>
                </pc2:cmRplyMkLst>
              </pc226:cmRplyChg>
            </pc226:cmChg>
          </p:ext>
        </pc:extLst>
      </pc:sldChg>
    </pc:docChg>
  </pc:docChgLst>
  <pc:docChgLst>
    <pc:chgData name="Anastasia Sobkanyuk" userId="f60c70f5-cde8-4ddb-a2d4-6f037cf5dff0" providerId="ADAL" clId="{0A8BEDDA-9953-AB46-BF95-297EB2AD216B}"/>
    <pc:docChg chg="undo custSel delSld modSld">
      <pc:chgData name="Anastasia Sobkanyuk" userId="f60c70f5-cde8-4ddb-a2d4-6f037cf5dff0" providerId="ADAL" clId="{0A8BEDDA-9953-AB46-BF95-297EB2AD216B}" dt="2023-11-21T10:52:55.108" v="259" actId="2"/>
      <pc:docMkLst>
        <pc:docMk/>
      </pc:docMkLst>
      <pc:sldChg chg="del">
        <pc:chgData name="Anastasia Sobkanyuk" userId="f60c70f5-cde8-4ddb-a2d4-6f037cf5dff0" providerId="ADAL" clId="{0A8BEDDA-9953-AB46-BF95-297EB2AD216B}" dt="2023-11-20T12:38:43.423" v="0" actId="2696"/>
        <pc:sldMkLst>
          <pc:docMk/>
          <pc:sldMk cId="0" sldId="257"/>
        </pc:sldMkLst>
      </pc:sldChg>
      <pc:sldChg chg="addSp modSp mod addCm delCm modCm">
        <pc:chgData name="Anastasia Sobkanyuk" userId="f60c70f5-cde8-4ddb-a2d4-6f037cf5dff0" providerId="ADAL" clId="{0A8BEDDA-9953-AB46-BF95-297EB2AD216B}" dt="2023-11-21T10:52:55.108" v="259" actId="2"/>
        <pc:sldMkLst>
          <pc:docMk/>
          <pc:sldMk cId="0" sldId="258"/>
        </pc:sldMkLst>
        <pc:spChg chg="mod">
          <ac:chgData name="Anastasia Sobkanyuk" userId="f60c70f5-cde8-4ddb-a2d4-6f037cf5dff0" providerId="ADAL" clId="{0A8BEDDA-9953-AB46-BF95-297EB2AD216B}" dt="2023-11-20T12:51:14.191" v="65" actId="20577"/>
          <ac:spMkLst>
            <pc:docMk/>
            <pc:sldMk cId="0" sldId="258"/>
            <ac:spMk id="6" creationId="{4EE978AF-3C40-C623-CB2C-5C59C6D53531}"/>
          </ac:spMkLst>
        </pc:spChg>
        <pc:spChg chg="mod">
          <ac:chgData name="Anastasia Sobkanyuk" userId="f60c70f5-cde8-4ddb-a2d4-6f037cf5dff0" providerId="ADAL" clId="{0A8BEDDA-9953-AB46-BF95-297EB2AD216B}" dt="2023-11-21T10:52:55.108" v="259" actId="2"/>
          <ac:spMkLst>
            <pc:docMk/>
            <pc:sldMk cId="0" sldId="258"/>
            <ac:spMk id="8" creationId="{2A29A354-FEA0-2808-A9CD-501632F6E8CB}"/>
          </ac:spMkLst>
        </pc:spChg>
        <pc:picChg chg="add mod">
          <ac:chgData name="Anastasia Sobkanyuk" userId="f60c70f5-cde8-4ddb-a2d4-6f037cf5dff0" providerId="ADAL" clId="{0A8BEDDA-9953-AB46-BF95-297EB2AD216B}" dt="2023-11-20T15:14:20.799" v="209" actId="207"/>
          <ac:picMkLst>
            <pc:docMk/>
            <pc:sldMk cId="0" sldId="258"/>
            <ac:picMk id="3" creationId="{AF0BB0E1-97A5-BD60-FAA3-AD95D8D50ABA}"/>
          </ac:picMkLst>
        </pc:picChg>
        <pc:extLst>
          <p:ext xmlns:p="http://schemas.openxmlformats.org/presentationml/2006/main" uri="{D6D511B9-2390-475A-947B-AFAB55BFBCF1}">
            <pc226:cmChg xmlns:pc226="http://schemas.microsoft.com/office/powerpoint/2022/06/main/command" chg="add">
              <pc226:chgData name="Anastasia Sobkanyuk" userId="f60c70f5-cde8-4ddb-a2d4-6f037cf5dff0" providerId="ADAL" clId="{0A8BEDDA-9953-AB46-BF95-297EB2AD216B}" dt="2023-11-20T14:51:00.068" v="194"/>
              <pc2:cmMkLst xmlns:pc2="http://schemas.microsoft.com/office/powerpoint/2019/9/main/command">
                <pc:docMk/>
                <pc:sldMk cId="0" sldId="258"/>
                <pc2:cmMk id="{4CE85187-5596-0F41-9729-A8E53ABF5205}"/>
              </pc2:cmMkLst>
            </pc226:cmChg>
            <pc226:cmChg xmlns:pc226="http://schemas.microsoft.com/office/powerpoint/2022/06/main/command" chg="add del mod">
              <pc226:chgData name="Anastasia Sobkanyuk" userId="f60c70f5-cde8-4ddb-a2d4-6f037cf5dff0" providerId="ADAL" clId="{0A8BEDDA-9953-AB46-BF95-297EB2AD216B}" dt="2023-11-20T14:49:46.900" v="193"/>
              <pc2:cmMkLst xmlns:pc2="http://schemas.microsoft.com/office/powerpoint/2019/9/main/command">
                <pc:docMk/>
                <pc:sldMk cId="0" sldId="258"/>
                <pc2:cmMk id="{9357A3A1-E0F8-944F-96E9-895367E590DA}"/>
              </pc2:cmMkLst>
            </pc226:cmChg>
          </p:ext>
        </pc:extLst>
      </pc:sldChg>
      <pc:sldChg chg="modSp mod">
        <pc:chgData name="Anastasia Sobkanyuk" userId="f60c70f5-cde8-4ddb-a2d4-6f037cf5dff0" providerId="ADAL" clId="{0A8BEDDA-9953-AB46-BF95-297EB2AD216B}" dt="2023-11-21T09:24:07.232" v="258" actId="20577"/>
        <pc:sldMkLst>
          <pc:docMk/>
          <pc:sldMk cId="893908689" sldId="277"/>
        </pc:sldMkLst>
        <pc:spChg chg="mod">
          <ac:chgData name="Anastasia Sobkanyuk" userId="f60c70f5-cde8-4ddb-a2d4-6f037cf5dff0" providerId="ADAL" clId="{0A8BEDDA-9953-AB46-BF95-297EB2AD216B}" dt="2023-11-21T09:24:07.232" v="258" actId="20577"/>
          <ac:spMkLst>
            <pc:docMk/>
            <pc:sldMk cId="893908689" sldId="277"/>
            <ac:spMk id="7" creationId="{1C70BFFA-6280-7301-586D-641DEAAA4383}"/>
          </ac:spMkLst>
        </pc:spChg>
        <pc:spChg chg="mod">
          <ac:chgData name="Anastasia Sobkanyuk" userId="f60c70f5-cde8-4ddb-a2d4-6f037cf5dff0" providerId="ADAL" clId="{0A8BEDDA-9953-AB46-BF95-297EB2AD216B}" dt="2023-11-20T16:01:47.899" v="251" actId="20577"/>
          <ac:spMkLst>
            <pc:docMk/>
            <pc:sldMk cId="893908689" sldId="277"/>
            <ac:spMk id="10" creationId="{6F051E12-3AC0-CE33-8AFB-2AAD6CF358F4}"/>
          </ac:spMkLst>
        </pc:spChg>
      </pc:sldChg>
      <pc:sldChg chg="addSp delSp modSp mod addCm">
        <pc:chgData name="Anastasia Sobkanyuk" userId="f60c70f5-cde8-4ddb-a2d4-6f037cf5dff0" providerId="ADAL" clId="{0A8BEDDA-9953-AB46-BF95-297EB2AD216B}" dt="2023-11-20T15:14:12.842" v="208" actId="207"/>
        <pc:sldMkLst>
          <pc:docMk/>
          <pc:sldMk cId="547280400" sldId="285"/>
        </pc:sldMkLst>
        <pc:spChg chg="mod">
          <ac:chgData name="Anastasia Sobkanyuk" userId="f60c70f5-cde8-4ddb-a2d4-6f037cf5dff0" providerId="ADAL" clId="{0A8BEDDA-9953-AB46-BF95-297EB2AD216B}" dt="2023-11-20T13:04:48.316" v="160" actId="113"/>
          <ac:spMkLst>
            <pc:docMk/>
            <pc:sldMk cId="547280400" sldId="285"/>
            <ac:spMk id="4" creationId="{3E473E93-2BB9-3840-D9A0-49356E302DC2}"/>
          </ac:spMkLst>
        </pc:spChg>
        <pc:spChg chg="mod">
          <ac:chgData name="Anastasia Sobkanyuk" userId="f60c70f5-cde8-4ddb-a2d4-6f037cf5dff0" providerId="ADAL" clId="{0A8BEDDA-9953-AB46-BF95-297EB2AD216B}" dt="2023-11-20T12:50:40.408" v="59" actId="20577"/>
          <ac:spMkLst>
            <pc:docMk/>
            <pc:sldMk cId="547280400" sldId="285"/>
            <ac:spMk id="6" creationId="{97D98669-55D3-95CD-2EBF-1303441E35A8}"/>
          </ac:spMkLst>
        </pc:spChg>
        <pc:picChg chg="add del mod">
          <ac:chgData name="Anastasia Sobkanyuk" userId="f60c70f5-cde8-4ddb-a2d4-6f037cf5dff0" providerId="ADAL" clId="{0A8BEDDA-9953-AB46-BF95-297EB2AD216B}" dt="2023-11-20T15:13:11.885" v="198" actId="21"/>
          <ac:picMkLst>
            <pc:docMk/>
            <pc:sldMk cId="547280400" sldId="285"/>
            <ac:picMk id="5" creationId="{234AE1A0-60EA-91E0-0021-CA2DFAC354CC}"/>
          </ac:picMkLst>
        </pc:picChg>
        <pc:picChg chg="add mod">
          <ac:chgData name="Anastasia Sobkanyuk" userId="f60c70f5-cde8-4ddb-a2d4-6f037cf5dff0" providerId="ADAL" clId="{0A8BEDDA-9953-AB46-BF95-297EB2AD216B}" dt="2023-11-20T15:14:12.842" v="208" actId="207"/>
          <ac:picMkLst>
            <pc:docMk/>
            <pc:sldMk cId="547280400" sldId="285"/>
            <ac:picMk id="10" creationId="{C119BB53-E2B1-35C3-F2DE-E178445DEC61}"/>
          </ac:picMkLst>
        </pc:picChg>
        <pc:extLst>
          <p:ext xmlns:p="http://schemas.openxmlformats.org/presentationml/2006/main" uri="{D6D511B9-2390-475A-947B-AFAB55BFBCF1}">
            <pc226:cmChg xmlns:pc226="http://schemas.microsoft.com/office/powerpoint/2022/06/main/command" chg="add">
              <pc226:chgData name="Anastasia Sobkanyuk" userId="f60c70f5-cde8-4ddb-a2d4-6f037cf5dff0" providerId="ADAL" clId="{0A8BEDDA-9953-AB46-BF95-297EB2AD216B}" dt="2023-11-20T13:06:36.357" v="161"/>
              <pc2:cmMkLst xmlns:pc2="http://schemas.microsoft.com/office/powerpoint/2019/9/main/command">
                <pc:docMk/>
                <pc:sldMk cId="547280400" sldId="285"/>
                <pc2:cmMk id="{9D343F9E-8C7D-B248-B771-8FC53631DB82}"/>
              </pc2:cmMkLst>
            </pc226:cmChg>
          </p:ext>
        </pc:extLst>
      </pc:sldChg>
      <pc:sldChg chg="modSp mod">
        <pc:chgData name="Anastasia Sobkanyuk" userId="f60c70f5-cde8-4ddb-a2d4-6f037cf5dff0" providerId="ADAL" clId="{0A8BEDDA-9953-AB46-BF95-297EB2AD216B}" dt="2023-11-20T14:58:54.029" v="197" actId="20577"/>
        <pc:sldMkLst>
          <pc:docMk/>
          <pc:sldMk cId="1654185913" sldId="286"/>
        </pc:sldMkLst>
        <pc:spChg chg="mod">
          <ac:chgData name="Anastasia Sobkanyuk" userId="f60c70f5-cde8-4ddb-a2d4-6f037cf5dff0" providerId="ADAL" clId="{0A8BEDDA-9953-AB46-BF95-297EB2AD216B}" dt="2023-11-20T12:58:39.182" v="92" actId="20577"/>
          <ac:spMkLst>
            <pc:docMk/>
            <pc:sldMk cId="1654185913" sldId="286"/>
            <ac:spMk id="6" creationId="{4EE978AF-3C40-C623-CB2C-5C59C6D53531}"/>
          </ac:spMkLst>
        </pc:spChg>
        <pc:spChg chg="mod">
          <ac:chgData name="Anastasia Sobkanyuk" userId="f60c70f5-cde8-4ddb-a2d4-6f037cf5dff0" providerId="ADAL" clId="{0A8BEDDA-9953-AB46-BF95-297EB2AD216B}" dt="2023-11-20T14:58:54.029" v="197" actId="20577"/>
          <ac:spMkLst>
            <pc:docMk/>
            <pc:sldMk cId="1654185913" sldId="286"/>
            <ac:spMk id="8" creationId="{2A29A354-FEA0-2808-A9CD-501632F6E8CB}"/>
          </ac:spMkLst>
        </pc:spChg>
      </pc:sldChg>
      <pc:sldChg chg="modSp mod">
        <pc:chgData name="Anastasia Sobkanyuk" userId="f60c70f5-cde8-4ddb-a2d4-6f037cf5dff0" providerId="ADAL" clId="{0A8BEDDA-9953-AB46-BF95-297EB2AD216B}" dt="2023-11-20T16:04:49.337" v="257" actId="20577"/>
        <pc:sldMkLst>
          <pc:docMk/>
          <pc:sldMk cId="1013093432" sldId="287"/>
        </pc:sldMkLst>
        <pc:spChg chg="mod">
          <ac:chgData name="Anastasia Sobkanyuk" userId="f60c70f5-cde8-4ddb-a2d4-6f037cf5dff0" providerId="ADAL" clId="{0A8BEDDA-9953-AB46-BF95-297EB2AD216B}" dt="2023-11-20T16:04:49.337" v="257" actId="20577"/>
          <ac:spMkLst>
            <pc:docMk/>
            <pc:sldMk cId="1013093432" sldId="287"/>
            <ac:spMk id="7" creationId="{1C70BFFA-6280-7301-586D-641DEAAA4383}"/>
          </ac:spMkLst>
        </pc:spChg>
        <pc:spChg chg="mod">
          <ac:chgData name="Anastasia Sobkanyuk" userId="f60c70f5-cde8-4ddb-a2d4-6f037cf5dff0" providerId="ADAL" clId="{0A8BEDDA-9953-AB46-BF95-297EB2AD216B}" dt="2023-11-20T14:41:32.401" v="178" actId="20577"/>
          <ac:spMkLst>
            <pc:docMk/>
            <pc:sldMk cId="1013093432" sldId="287"/>
            <ac:spMk id="10" creationId="{6F051E12-3AC0-CE33-8AFB-2AAD6CF358F4}"/>
          </ac:spMkLst>
        </pc:spChg>
      </pc:sldChg>
    </pc:docChg>
  </pc:docChgLst>
  <pc:docChgLst>
    <pc:chgData name="Guest User" userId="S::urn:spo:anon#9bfa7adb34646d35918d34deb11b8221aff3693310d6c276a7e3b1b9e1cd0d92::" providerId="AD" clId="Web-{10AC5EB7-5354-C5AF-0ACB-68D4D23DACFF}"/>
    <pc:docChg chg="modSld">
      <pc:chgData name="Guest User" userId="S::urn:spo:anon#9bfa7adb34646d35918d34deb11b8221aff3693310d6c276a7e3b1b9e1cd0d92::" providerId="AD" clId="Web-{10AC5EB7-5354-C5AF-0ACB-68D4D23DACFF}" dt="2023-11-27T09:27:06.526" v="1"/>
      <pc:docMkLst>
        <pc:docMk/>
      </pc:docMkLst>
      <pc:sldChg chg="delSp delCm">
        <pc:chgData name="Guest User" userId="S::urn:spo:anon#9bfa7adb34646d35918d34deb11b8221aff3693310d6c276a7e3b1b9e1cd0d92::" providerId="AD" clId="Web-{10AC5EB7-5354-C5AF-0ACB-68D4D23DACFF}" dt="2023-11-27T09:27:06.526" v="1"/>
        <pc:sldMkLst>
          <pc:docMk/>
          <pc:sldMk cId="0" sldId="258"/>
        </pc:sldMkLst>
        <pc:picChg chg="del">
          <ac:chgData name="Guest User" userId="S::urn:spo:anon#9bfa7adb34646d35918d34deb11b8221aff3693310d6c276a7e3b1b9e1cd0d92::" providerId="AD" clId="Web-{10AC5EB7-5354-C5AF-0ACB-68D4D23DACFF}" dt="2023-11-27T09:27:06.526" v="1"/>
          <ac:picMkLst>
            <pc:docMk/>
            <pc:sldMk cId="0" sldId="258"/>
            <ac:picMk id="3" creationId="{AF0BB0E1-97A5-BD60-FAA3-AD95D8D50ABA}"/>
          </ac:picMkLst>
        </pc:picChg>
        <pc:extLst>
          <p:ext xmlns:p="http://schemas.openxmlformats.org/presentationml/2006/main" uri="{D6D511B9-2390-475A-947B-AFAB55BFBCF1}">
            <pc226:cmChg xmlns:pc226="http://schemas.microsoft.com/office/powerpoint/2022/06/main/command" chg="del">
              <pc226:chgData name="Guest User" userId="S::urn:spo:anon#9bfa7adb34646d35918d34deb11b8221aff3693310d6c276a7e3b1b9e1cd0d92::" providerId="AD" clId="Web-{10AC5EB7-5354-C5AF-0ACB-68D4D23DACFF}" dt="2023-11-27T09:27:04.479" v="0"/>
              <pc2:cmMkLst xmlns:pc2="http://schemas.microsoft.com/office/powerpoint/2019/9/main/command">
                <pc:docMk/>
                <pc:sldMk cId="0" sldId="258"/>
                <pc2:cmMk id="{4CE85187-5596-0F41-9729-A8E53ABF5205}"/>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94104" y="685800"/>
            <a:ext cx="4670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 name="Google Shape;29;p1: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g10e8515a518_0_42: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 name="Google Shape;38;g10e8515a518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70209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 name="Google Shape;45;p2: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 name="Google Shape;45;p2: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9560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 name="Google Shape;45;p2: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91861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 name="Google Shape;45;p2: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88751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
        <p:cNvGrpSpPr/>
        <p:nvPr/>
      </p:nvGrpSpPr>
      <p:grpSpPr>
        <a:xfrm>
          <a:off x="0" y="0"/>
          <a:ext cx="0" cy="0"/>
          <a:chOff x="0" y="0"/>
          <a:chExt cx="0" cy="0"/>
        </a:xfrm>
      </p:grpSpPr>
      <p:sp>
        <p:nvSpPr>
          <p:cNvPr id="9" name="Google Shape;9;p22"/>
          <p:cNvSpPr txBox="1">
            <a:spLocks noGrp="1"/>
          </p:cNvSpPr>
          <p:nvPr>
            <p:ph type="title"/>
          </p:nvPr>
        </p:nvSpPr>
        <p:spPr>
          <a:xfrm>
            <a:off x="525000" y="1983269"/>
            <a:ext cx="6510000" cy="33627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7800"/>
              <a:buFont typeface="IBM Plex Sans"/>
              <a:buNone/>
              <a:defRPr sz="7800" b="1"/>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3" name="Rectangle 2">
            <a:extLst>
              <a:ext uri="{FF2B5EF4-FFF2-40B4-BE49-F238E27FC236}">
                <a16:creationId xmlns:a16="http://schemas.microsoft.com/office/drawing/2014/main" id="{B0087537-B753-5568-2369-8F652738CDDE}"/>
              </a:ext>
            </a:extLst>
          </p:cNvPr>
          <p:cNvSpPr/>
          <p:nvPr userDrawn="1"/>
        </p:nvSpPr>
        <p:spPr>
          <a:xfrm>
            <a:off x="6761408" y="154546"/>
            <a:ext cx="643944" cy="5666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0"/>
        <p:cNvGrpSpPr/>
        <p:nvPr/>
      </p:nvGrpSpPr>
      <p:grpSpPr>
        <a:xfrm>
          <a:off x="0" y="0"/>
          <a:ext cx="0" cy="0"/>
          <a:chOff x="0" y="0"/>
          <a:chExt cx="0" cy="0"/>
        </a:xfrm>
      </p:grpSpPr>
      <p:sp>
        <p:nvSpPr>
          <p:cNvPr id="12" name="Google Shape;12;g10e8515a518_0_16"/>
          <p:cNvSpPr txBox="1">
            <a:spLocks noGrp="1"/>
          </p:cNvSpPr>
          <p:nvPr>
            <p:ph type="title"/>
          </p:nvPr>
        </p:nvSpPr>
        <p:spPr>
          <a:xfrm>
            <a:off x="1116013" y="411165"/>
            <a:ext cx="5516608" cy="7401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27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3" name="Google Shape;13;g10e8515a518_0_16"/>
          <p:cNvSpPr txBox="1">
            <a:spLocks noGrp="1"/>
          </p:cNvSpPr>
          <p:nvPr>
            <p:ph type="body" idx="1"/>
          </p:nvPr>
        </p:nvSpPr>
        <p:spPr>
          <a:xfrm>
            <a:off x="395288" y="2795925"/>
            <a:ext cx="5805112" cy="3368700"/>
          </a:xfrm>
          <a:prstGeom prst="rect">
            <a:avLst/>
          </a:prstGeom>
          <a:noFill/>
          <a:ln>
            <a:noFill/>
          </a:ln>
        </p:spPr>
        <p:txBody>
          <a:bodyPr spcFirstLastPara="1" wrap="square" lIns="0" tIns="0" rIns="0" bIns="0" anchor="t" anchorCtr="0">
            <a:normAutofit/>
          </a:bodyPr>
          <a:lstStyle>
            <a:lvl1pPr marL="457200" lvl="0" indent="-228600" algn="l">
              <a:lnSpc>
                <a:spcPct val="113000"/>
              </a:lnSpc>
              <a:spcBef>
                <a:spcPts val="0"/>
              </a:spcBef>
              <a:spcAft>
                <a:spcPts val="1100"/>
              </a:spcAft>
              <a:buSzPts val="1300"/>
              <a:buFont typeface="IBM Plex Sans Medium"/>
              <a:buNone/>
              <a:defRPr sz="1100">
                <a:latin typeface="IBM Plex Sans Medium"/>
                <a:ea typeface="IBM Plex Sans Medium"/>
                <a:cs typeface="IBM Plex Sans Medium"/>
                <a:sym typeface="IBM Plex Sans Medium"/>
              </a:defRPr>
            </a:lvl1pPr>
            <a:lvl2pPr marL="914400" lvl="1" indent="-304800" algn="l">
              <a:lnSpc>
                <a:spcPct val="125000"/>
              </a:lnSpc>
              <a:spcBef>
                <a:spcPts val="1100"/>
              </a:spcBef>
              <a:spcAft>
                <a:spcPts val="0"/>
              </a:spcAft>
              <a:buSzPts val="1200"/>
              <a:buChar char="•"/>
              <a:defRPr sz="1200"/>
            </a:lvl2pPr>
            <a:lvl3pPr marL="1371600" lvl="2" indent="-304800" algn="l">
              <a:lnSpc>
                <a:spcPct val="125000"/>
              </a:lnSpc>
              <a:spcBef>
                <a:spcPts val="1100"/>
              </a:spcBef>
              <a:spcAft>
                <a:spcPts val="0"/>
              </a:spcAft>
              <a:buClr>
                <a:schemeClr val="dk1"/>
              </a:buClr>
              <a:buSzPts val="1200"/>
              <a:buChar char="•"/>
              <a:defRPr sz="1200"/>
            </a:lvl3pPr>
            <a:lvl4pPr marL="1828800" lvl="3" indent="-304800" algn="l">
              <a:lnSpc>
                <a:spcPct val="125000"/>
              </a:lnSpc>
              <a:spcBef>
                <a:spcPts val="1100"/>
              </a:spcBef>
              <a:spcAft>
                <a:spcPts val="0"/>
              </a:spcAft>
              <a:buClr>
                <a:schemeClr val="dk1"/>
              </a:buClr>
              <a:buSzPts val="1200"/>
              <a:buChar char="•"/>
              <a:defRPr sz="1200"/>
            </a:lvl4pPr>
            <a:lvl5pPr marL="2286000" lvl="4" indent="-304800" algn="l">
              <a:lnSpc>
                <a:spcPct val="125000"/>
              </a:lnSpc>
              <a:spcBef>
                <a:spcPts val="1100"/>
              </a:spcBef>
              <a:spcAft>
                <a:spcPts val="0"/>
              </a:spcAft>
              <a:buClr>
                <a:schemeClr val="dk1"/>
              </a:buClr>
              <a:buSzPts val="1200"/>
              <a:buChar char="•"/>
              <a:defRPr sz="1200"/>
            </a:lvl5pPr>
            <a:lvl6pPr marL="2743200" lvl="5" indent="-304800" algn="l">
              <a:lnSpc>
                <a:spcPct val="125000"/>
              </a:lnSpc>
              <a:spcBef>
                <a:spcPts val="1100"/>
              </a:spcBef>
              <a:spcAft>
                <a:spcPts val="0"/>
              </a:spcAft>
              <a:buClr>
                <a:schemeClr val="dk1"/>
              </a:buClr>
              <a:buSzPts val="1200"/>
              <a:buChar char="•"/>
              <a:defRPr sz="1200"/>
            </a:lvl6pPr>
            <a:lvl7pPr marL="3200400" lvl="6" indent="-304800" algn="l">
              <a:lnSpc>
                <a:spcPct val="125000"/>
              </a:lnSpc>
              <a:spcBef>
                <a:spcPts val="1100"/>
              </a:spcBef>
              <a:spcAft>
                <a:spcPts val="0"/>
              </a:spcAft>
              <a:buClr>
                <a:schemeClr val="dk1"/>
              </a:buClr>
              <a:buSzPts val="1200"/>
              <a:buChar char="•"/>
              <a:defRPr sz="1200"/>
            </a:lvl7pPr>
            <a:lvl8pPr marL="3657600" lvl="7" indent="-304800" algn="l">
              <a:lnSpc>
                <a:spcPct val="125000"/>
              </a:lnSpc>
              <a:spcBef>
                <a:spcPts val="1100"/>
              </a:spcBef>
              <a:spcAft>
                <a:spcPts val="0"/>
              </a:spcAft>
              <a:buClr>
                <a:schemeClr val="dk1"/>
              </a:buClr>
              <a:buSzPts val="1200"/>
              <a:buChar char="•"/>
              <a:defRPr sz="1200"/>
            </a:lvl8pPr>
            <a:lvl9pPr marL="4114800" lvl="8" indent="-304800" algn="l">
              <a:lnSpc>
                <a:spcPct val="125000"/>
              </a:lnSpc>
              <a:spcBef>
                <a:spcPts val="1100"/>
              </a:spcBef>
              <a:spcAft>
                <a:spcPts val="0"/>
              </a:spcAft>
              <a:buClr>
                <a:schemeClr val="dk1"/>
              </a:buClr>
              <a:buSzPts val="1200"/>
              <a:buChar char="•"/>
              <a:defRPr sz="1200"/>
            </a:lvl9pPr>
          </a:lstStyle>
          <a:p>
            <a:pPr lvl="0"/>
            <a:r>
              <a:rPr lang="en-US"/>
              <a:t>Click to edit Master text styles</a:t>
            </a:r>
          </a:p>
        </p:txBody>
      </p:sp>
      <p:sp>
        <p:nvSpPr>
          <p:cNvPr id="14" name="Google Shape;14;g10e8515a518_0_16"/>
          <p:cNvSpPr txBox="1">
            <a:spLocks noGrp="1"/>
          </p:cNvSpPr>
          <p:nvPr>
            <p:ph type="subTitle" idx="2"/>
          </p:nvPr>
        </p:nvSpPr>
        <p:spPr>
          <a:xfrm>
            <a:off x="395287" y="1603545"/>
            <a:ext cx="3306763" cy="925200"/>
          </a:xfrm>
          <a:prstGeom prst="rect">
            <a:avLst/>
          </a:prstGeom>
          <a:noFill/>
          <a:ln>
            <a:noFill/>
          </a:ln>
        </p:spPr>
        <p:txBody>
          <a:bodyPr spcFirstLastPara="1" wrap="square" lIns="0" tIns="0" rIns="0" bIns="0" anchor="t" anchorCtr="0">
            <a:normAutofit/>
          </a:bodyPr>
          <a:lstStyle>
            <a:lvl1pPr lvl="0" algn="l">
              <a:lnSpc>
                <a:spcPct val="113000"/>
              </a:lnSpc>
              <a:spcBef>
                <a:spcPts val="0"/>
              </a:spcBef>
              <a:spcAft>
                <a:spcPts val="1100"/>
              </a:spcAft>
              <a:buSzPts val="1500"/>
              <a:buNone/>
              <a:defRPr sz="1200" b="1" i="1"/>
            </a:lvl1pPr>
            <a:lvl2pPr lvl="1" algn="l">
              <a:lnSpc>
                <a:spcPct val="125000"/>
              </a:lnSpc>
              <a:spcBef>
                <a:spcPts val="1100"/>
              </a:spcBef>
              <a:spcAft>
                <a:spcPts val="0"/>
              </a:spcAft>
              <a:buSzPts val="1300"/>
              <a:buNone/>
              <a:defRPr/>
            </a:lvl2pPr>
            <a:lvl3pPr lvl="2" algn="l">
              <a:lnSpc>
                <a:spcPct val="125000"/>
              </a:lnSpc>
              <a:spcBef>
                <a:spcPts val="1100"/>
              </a:spcBef>
              <a:spcAft>
                <a:spcPts val="0"/>
              </a:spcAft>
              <a:buSzPts val="1300"/>
              <a:buNone/>
              <a:defRPr/>
            </a:lvl3pPr>
            <a:lvl4pPr lvl="3" algn="l">
              <a:lnSpc>
                <a:spcPct val="125000"/>
              </a:lnSpc>
              <a:spcBef>
                <a:spcPts val="1100"/>
              </a:spcBef>
              <a:spcAft>
                <a:spcPts val="0"/>
              </a:spcAft>
              <a:buSzPts val="1300"/>
              <a:buNone/>
              <a:defRPr/>
            </a:lvl4pPr>
            <a:lvl5pPr lvl="4" algn="l">
              <a:lnSpc>
                <a:spcPct val="125000"/>
              </a:lnSpc>
              <a:spcBef>
                <a:spcPts val="1100"/>
              </a:spcBef>
              <a:spcAft>
                <a:spcPts val="0"/>
              </a:spcAft>
              <a:buSzPts val="1300"/>
              <a:buNone/>
              <a:defRPr/>
            </a:lvl5pPr>
            <a:lvl6pPr lvl="5" algn="l">
              <a:lnSpc>
                <a:spcPct val="125000"/>
              </a:lnSpc>
              <a:spcBef>
                <a:spcPts val="1100"/>
              </a:spcBef>
              <a:spcAft>
                <a:spcPts val="0"/>
              </a:spcAft>
              <a:buSzPts val="1300"/>
              <a:buNone/>
              <a:defRPr/>
            </a:lvl6pPr>
            <a:lvl7pPr lvl="6" algn="l">
              <a:lnSpc>
                <a:spcPct val="125000"/>
              </a:lnSpc>
              <a:spcBef>
                <a:spcPts val="1100"/>
              </a:spcBef>
              <a:spcAft>
                <a:spcPts val="0"/>
              </a:spcAft>
              <a:buSzPts val="1300"/>
              <a:buNone/>
              <a:defRPr/>
            </a:lvl7pPr>
            <a:lvl8pPr lvl="7" algn="l">
              <a:lnSpc>
                <a:spcPct val="125000"/>
              </a:lnSpc>
              <a:spcBef>
                <a:spcPts val="1100"/>
              </a:spcBef>
              <a:spcAft>
                <a:spcPts val="0"/>
              </a:spcAft>
              <a:buSzPts val="1300"/>
              <a:buNone/>
              <a:defRPr/>
            </a:lvl8pPr>
            <a:lvl9pPr lvl="8" algn="l">
              <a:lnSpc>
                <a:spcPct val="125000"/>
              </a:lnSpc>
              <a:spcBef>
                <a:spcPts val="1100"/>
              </a:spcBef>
              <a:spcAft>
                <a:spcPts val="0"/>
              </a:spcAft>
              <a:buSzPts val="1300"/>
              <a:buNone/>
              <a:defRPr/>
            </a:lvl9pPr>
          </a:lstStyle>
          <a:p>
            <a:r>
              <a:rPr lang="en-US"/>
              <a:t>Click to edit Master subtitle style</a:t>
            </a:r>
            <a:endParaRPr/>
          </a:p>
        </p:txBody>
      </p:sp>
      <p:sp>
        <p:nvSpPr>
          <p:cNvPr id="2" name="Rectangle 1">
            <a:extLst>
              <a:ext uri="{FF2B5EF4-FFF2-40B4-BE49-F238E27FC236}">
                <a16:creationId xmlns:a16="http://schemas.microsoft.com/office/drawing/2014/main" id="{564056D8-5595-DE72-C00C-C459A13A16F9}"/>
              </a:ext>
            </a:extLst>
          </p:cNvPr>
          <p:cNvSpPr/>
          <p:nvPr userDrawn="1"/>
        </p:nvSpPr>
        <p:spPr>
          <a:xfrm rot="5400000">
            <a:off x="3563937" y="6696075"/>
            <a:ext cx="431800" cy="7559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5"/>
        <p:cNvGrpSpPr/>
        <p:nvPr/>
      </p:nvGrpSpPr>
      <p:grpSpPr>
        <a:xfrm>
          <a:off x="0" y="0"/>
          <a:ext cx="0" cy="0"/>
          <a:chOff x="0" y="0"/>
          <a:chExt cx="0" cy="0"/>
        </a:xfrm>
      </p:grpSpPr>
      <p:sp>
        <p:nvSpPr>
          <p:cNvPr id="17" name="Google Shape;17;p23"/>
          <p:cNvSpPr txBox="1">
            <a:spLocks noGrp="1"/>
          </p:cNvSpPr>
          <p:nvPr>
            <p:ph type="title"/>
          </p:nvPr>
        </p:nvSpPr>
        <p:spPr>
          <a:xfrm>
            <a:off x="1116013" y="411165"/>
            <a:ext cx="5243387" cy="7401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0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18" name="Google Shape;18;p23"/>
          <p:cNvSpPr txBox="1">
            <a:spLocks noGrp="1"/>
          </p:cNvSpPr>
          <p:nvPr>
            <p:ph type="body" idx="1"/>
          </p:nvPr>
        </p:nvSpPr>
        <p:spPr>
          <a:xfrm>
            <a:off x="395288" y="2795925"/>
            <a:ext cx="5805112" cy="3368700"/>
          </a:xfrm>
          <a:prstGeom prst="rect">
            <a:avLst/>
          </a:prstGeom>
          <a:noFill/>
          <a:ln>
            <a:noFill/>
          </a:ln>
        </p:spPr>
        <p:txBody>
          <a:bodyPr spcFirstLastPara="1" wrap="square" lIns="0" tIns="0" rIns="0" bIns="0" anchor="t" anchorCtr="0">
            <a:normAutofit/>
          </a:bodyPr>
          <a:lstStyle>
            <a:lvl1pPr marL="457200" lvl="0" indent="-228600" algn="l">
              <a:lnSpc>
                <a:spcPct val="113000"/>
              </a:lnSpc>
              <a:spcBef>
                <a:spcPts val="0"/>
              </a:spcBef>
              <a:spcAft>
                <a:spcPts val="1100"/>
              </a:spcAft>
              <a:buSzPts val="1300"/>
              <a:buNone/>
              <a:defRPr sz="1100"/>
            </a:lvl1pPr>
            <a:lvl2pPr marL="914400" lvl="1" indent="-311150" algn="l">
              <a:lnSpc>
                <a:spcPct val="125000"/>
              </a:lnSpc>
              <a:spcBef>
                <a:spcPts val="1100"/>
              </a:spcBef>
              <a:spcAft>
                <a:spcPts val="0"/>
              </a:spcAft>
              <a:buSzPts val="1300"/>
              <a:buChar char="•"/>
              <a:defRPr/>
            </a:lvl2pPr>
            <a:lvl3pPr marL="1371600" lvl="2" indent="-311150" algn="l">
              <a:lnSpc>
                <a:spcPct val="125000"/>
              </a:lnSpc>
              <a:spcBef>
                <a:spcPts val="1100"/>
              </a:spcBef>
              <a:spcAft>
                <a:spcPts val="0"/>
              </a:spcAft>
              <a:buClr>
                <a:schemeClr val="dk1"/>
              </a:buClr>
              <a:buSzPts val="1300"/>
              <a:buChar char="•"/>
              <a:defRPr/>
            </a:lvl3pPr>
            <a:lvl4pPr marL="1828800" lvl="3" indent="-311150" algn="l">
              <a:lnSpc>
                <a:spcPct val="125000"/>
              </a:lnSpc>
              <a:spcBef>
                <a:spcPts val="1100"/>
              </a:spcBef>
              <a:spcAft>
                <a:spcPts val="0"/>
              </a:spcAft>
              <a:buClr>
                <a:schemeClr val="dk1"/>
              </a:buClr>
              <a:buSzPts val="1300"/>
              <a:buChar char="•"/>
              <a:defRPr/>
            </a:lvl4pPr>
            <a:lvl5pPr marL="2286000" lvl="4" indent="-311150" algn="l">
              <a:lnSpc>
                <a:spcPct val="125000"/>
              </a:lnSpc>
              <a:spcBef>
                <a:spcPts val="1100"/>
              </a:spcBef>
              <a:spcAft>
                <a:spcPts val="0"/>
              </a:spcAft>
              <a:buClr>
                <a:schemeClr val="dk1"/>
              </a:buClr>
              <a:buSzPts val="1300"/>
              <a:buChar char="•"/>
              <a:defRPr/>
            </a:lvl5pPr>
            <a:lvl6pPr marL="2743200" lvl="5" indent="-311150" algn="l">
              <a:lnSpc>
                <a:spcPct val="125000"/>
              </a:lnSpc>
              <a:spcBef>
                <a:spcPts val="1100"/>
              </a:spcBef>
              <a:spcAft>
                <a:spcPts val="0"/>
              </a:spcAft>
              <a:buClr>
                <a:schemeClr val="dk1"/>
              </a:buClr>
              <a:buSzPts val="1300"/>
              <a:buChar char="•"/>
              <a:defRPr/>
            </a:lvl6pPr>
            <a:lvl7pPr marL="3200400" lvl="6" indent="-311150" algn="l">
              <a:lnSpc>
                <a:spcPct val="125000"/>
              </a:lnSpc>
              <a:spcBef>
                <a:spcPts val="1100"/>
              </a:spcBef>
              <a:spcAft>
                <a:spcPts val="0"/>
              </a:spcAft>
              <a:buClr>
                <a:schemeClr val="dk1"/>
              </a:buClr>
              <a:buSzPts val="1300"/>
              <a:buChar char="•"/>
              <a:defRPr/>
            </a:lvl7pPr>
            <a:lvl8pPr marL="3657600" lvl="7" indent="-311150" algn="l">
              <a:lnSpc>
                <a:spcPct val="125000"/>
              </a:lnSpc>
              <a:spcBef>
                <a:spcPts val="1100"/>
              </a:spcBef>
              <a:spcAft>
                <a:spcPts val="0"/>
              </a:spcAft>
              <a:buClr>
                <a:schemeClr val="dk1"/>
              </a:buClr>
              <a:buSzPts val="1300"/>
              <a:buChar char="•"/>
              <a:defRPr/>
            </a:lvl8pPr>
            <a:lvl9pPr marL="4114800" lvl="8" indent="-311150" algn="l">
              <a:lnSpc>
                <a:spcPct val="125000"/>
              </a:lnSpc>
              <a:spcBef>
                <a:spcPts val="1100"/>
              </a:spcBef>
              <a:spcAft>
                <a:spcPts val="0"/>
              </a:spcAft>
              <a:buClr>
                <a:schemeClr val="dk1"/>
              </a:buClr>
              <a:buSzPts val="1300"/>
              <a:buChar char="•"/>
              <a:defRPr/>
            </a:lvl9pPr>
          </a:lstStyle>
          <a:p>
            <a:pPr lvl="0"/>
            <a:r>
              <a:rPr lang="en-US"/>
              <a:t>Click to edit Master text styles</a:t>
            </a:r>
          </a:p>
        </p:txBody>
      </p:sp>
      <p:sp>
        <p:nvSpPr>
          <p:cNvPr id="20" name="Google Shape;20;p23"/>
          <p:cNvSpPr txBox="1">
            <a:spLocks noGrp="1"/>
          </p:cNvSpPr>
          <p:nvPr>
            <p:ph type="subTitle" idx="2"/>
          </p:nvPr>
        </p:nvSpPr>
        <p:spPr>
          <a:xfrm>
            <a:off x="395288" y="1603545"/>
            <a:ext cx="3306761" cy="925200"/>
          </a:xfrm>
          <a:prstGeom prst="rect">
            <a:avLst/>
          </a:prstGeom>
          <a:noFill/>
          <a:ln>
            <a:noFill/>
          </a:ln>
        </p:spPr>
        <p:txBody>
          <a:bodyPr spcFirstLastPara="1" wrap="square" lIns="0" tIns="0" rIns="0" bIns="0" anchor="t" anchorCtr="0">
            <a:normAutofit/>
          </a:bodyPr>
          <a:lstStyle>
            <a:lvl1pPr lvl="0" algn="l">
              <a:lnSpc>
                <a:spcPct val="113000"/>
              </a:lnSpc>
              <a:spcBef>
                <a:spcPts val="0"/>
              </a:spcBef>
              <a:spcAft>
                <a:spcPts val="1100"/>
              </a:spcAft>
              <a:buSzPts val="1500"/>
              <a:buNone/>
              <a:defRPr sz="1200" b="1" i="1"/>
            </a:lvl1pPr>
            <a:lvl2pPr lvl="1" algn="l">
              <a:lnSpc>
                <a:spcPct val="125000"/>
              </a:lnSpc>
              <a:spcBef>
                <a:spcPts val="1100"/>
              </a:spcBef>
              <a:spcAft>
                <a:spcPts val="0"/>
              </a:spcAft>
              <a:buSzPts val="1300"/>
              <a:buNone/>
              <a:defRPr/>
            </a:lvl2pPr>
            <a:lvl3pPr lvl="2" algn="l">
              <a:lnSpc>
                <a:spcPct val="125000"/>
              </a:lnSpc>
              <a:spcBef>
                <a:spcPts val="1100"/>
              </a:spcBef>
              <a:spcAft>
                <a:spcPts val="0"/>
              </a:spcAft>
              <a:buSzPts val="1300"/>
              <a:buNone/>
              <a:defRPr/>
            </a:lvl3pPr>
            <a:lvl4pPr lvl="3" algn="l">
              <a:lnSpc>
                <a:spcPct val="125000"/>
              </a:lnSpc>
              <a:spcBef>
                <a:spcPts val="1100"/>
              </a:spcBef>
              <a:spcAft>
                <a:spcPts val="0"/>
              </a:spcAft>
              <a:buSzPts val="1300"/>
              <a:buNone/>
              <a:defRPr/>
            </a:lvl4pPr>
            <a:lvl5pPr lvl="4" algn="l">
              <a:lnSpc>
                <a:spcPct val="125000"/>
              </a:lnSpc>
              <a:spcBef>
                <a:spcPts val="1100"/>
              </a:spcBef>
              <a:spcAft>
                <a:spcPts val="0"/>
              </a:spcAft>
              <a:buSzPts val="1300"/>
              <a:buNone/>
              <a:defRPr/>
            </a:lvl5pPr>
            <a:lvl6pPr lvl="5" algn="l">
              <a:lnSpc>
                <a:spcPct val="125000"/>
              </a:lnSpc>
              <a:spcBef>
                <a:spcPts val="1100"/>
              </a:spcBef>
              <a:spcAft>
                <a:spcPts val="0"/>
              </a:spcAft>
              <a:buSzPts val="1300"/>
              <a:buNone/>
              <a:defRPr/>
            </a:lvl6pPr>
            <a:lvl7pPr lvl="6" algn="l">
              <a:lnSpc>
                <a:spcPct val="125000"/>
              </a:lnSpc>
              <a:spcBef>
                <a:spcPts val="1100"/>
              </a:spcBef>
              <a:spcAft>
                <a:spcPts val="0"/>
              </a:spcAft>
              <a:buSzPts val="1300"/>
              <a:buNone/>
              <a:defRPr/>
            </a:lvl7pPr>
            <a:lvl8pPr lvl="7" algn="l">
              <a:lnSpc>
                <a:spcPct val="125000"/>
              </a:lnSpc>
              <a:spcBef>
                <a:spcPts val="1100"/>
              </a:spcBef>
              <a:spcAft>
                <a:spcPts val="0"/>
              </a:spcAft>
              <a:buSzPts val="1300"/>
              <a:buNone/>
              <a:defRPr/>
            </a:lvl8pPr>
            <a:lvl9pPr lvl="8" algn="l">
              <a:lnSpc>
                <a:spcPct val="125000"/>
              </a:lnSpc>
              <a:spcBef>
                <a:spcPts val="1100"/>
              </a:spcBef>
              <a:spcAft>
                <a:spcPts val="0"/>
              </a:spcAft>
              <a:buSzPts val="1300"/>
              <a:buNone/>
              <a:defRPr/>
            </a:lvl9pPr>
          </a:lstStyle>
          <a:p>
            <a:r>
              <a:rPr lang="en-US"/>
              <a:t>Click to edit Master subtitle style</a:t>
            </a:r>
            <a:endParaRPr/>
          </a:p>
        </p:txBody>
      </p:sp>
      <p:sp>
        <p:nvSpPr>
          <p:cNvPr id="2" name="Rectangle 1">
            <a:extLst>
              <a:ext uri="{FF2B5EF4-FFF2-40B4-BE49-F238E27FC236}">
                <a16:creationId xmlns:a16="http://schemas.microsoft.com/office/drawing/2014/main" id="{BDE8E393-DCDD-A283-C1B0-C88E0F4D4F47}"/>
              </a:ext>
            </a:extLst>
          </p:cNvPr>
          <p:cNvSpPr/>
          <p:nvPr userDrawn="1"/>
        </p:nvSpPr>
        <p:spPr>
          <a:xfrm rot="5400000">
            <a:off x="3563937" y="6696075"/>
            <a:ext cx="431800" cy="7559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395288" y="414068"/>
            <a:ext cx="6263089" cy="740100"/>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dk1"/>
              </a:buClr>
              <a:buSzPts val="2700"/>
              <a:buFont typeface="IBM Plex Sans"/>
              <a:buNone/>
              <a:defRPr sz="2700" b="0" i="0" u="none" strike="noStrike" cap="none">
                <a:solidFill>
                  <a:schemeClr val="dk1"/>
                </a:solidFill>
                <a:latin typeface="IBM Plex Sans"/>
                <a:ea typeface="IBM Plex Sans"/>
                <a:cs typeface="IBM Plex Sans"/>
                <a:sym typeface="IBM Plex Sans"/>
              </a:defRPr>
            </a:lvl1pPr>
            <a:lvl2pPr marR="0" lvl="1"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9pPr>
          </a:lstStyle>
          <a:p>
            <a:endParaRPr/>
          </a:p>
        </p:txBody>
      </p:sp>
      <p:sp>
        <p:nvSpPr>
          <p:cNvPr id="7" name="Google Shape;7;p21"/>
          <p:cNvSpPr txBox="1">
            <a:spLocks noGrp="1"/>
          </p:cNvSpPr>
          <p:nvPr>
            <p:ph type="body" idx="1"/>
          </p:nvPr>
        </p:nvSpPr>
        <p:spPr>
          <a:xfrm>
            <a:off x="395288" y="1603545"/>
            <a:ext cx="6769100" cy="8026800"/>
          </a:xfrm>
          <a:prstGeom prst="rect">
            <a:avLst/>
          </a:prstGeom>
          <a:noFill/>
          <a:ln>
            <a:noFill/>
          </a:ln>
        </p:spPr>
        <p:txBody>
          <a:bodyPr spcFirstLastPara="1" wrap="square" lIns="0" tIns="0" rIns="0" bIns="0" anchor="t" anchorCtr="0">
            <a:normAutofit/>
          </a:bodyPr>
          <a:lstStyle>
            <a:lvl1pPr marL="457200" marR="0" lvl="0" indent="-228600" algn="l" rtl="0">
              <a:lnSpc>
                <a:spcPct val="125000"/>
              </a:lnSpc>
              <a:spcBef>
                <a:spcPts val="1100"/>
              </a:spcBef>
              <a:spcAft>
                <a:spcPts val="0"/>
              </a:spcAft>
              <a:buClr>
                <a:schemeClr val="dk2"/>
              </a:buClr>
              <a:buSzPts val="1300"/>
              <a:buFont typeface="IBM Plex Sans"/>
              <a:buNone/>
              <a:defRPr sz="1300" b="0" i="0" u="none" strike="noStrike" cap="none">
                <a:solidFill>
                  <a:schemeClr val="dk1"/>
                </a:solidFill>
                <a:latin typeface="IBM Plex Sans"/>
                <a:ea typeface="IBM Plex Sans"/>
                <a:cs typeface="IBM Plex Sans"/>
                <a:sym typeface="IBM Plex Sans"/>
              </a:defRPr>
            </a:lvl1pPr>
            <a:lvl2pPr marL="914400" marR="0" lvl="1" indent="-311150" algn="l" rtl="0">
              <a:lnSpc>
                <a:spcPct val="125000"/>
              </a:lnSpc>
              <a:spcBef>
                <a:spcPts val="1100"/>
              </a:spcBef>
              <a:spcAft>
                <a:spcPts val="0"/>
              </a:spcAft>
              <a:buClr>
                <a:schemeClr val="dk2"/>
              </a:buClr>
              <a:buSzPts val="1300"/>
              <a:buFont typeface="IBM Plex Sans"/>
              <a:buChar char="•"/>
              <a:defRPr sz="1300" b="0" i="0" u="none" strike="noStrike" cap="none">
                <a:solidFill>
                  <a:schemeClr val="dk1"/>
                </a:solidFill>
                <a:latin typeface="IBM Plex Sans"/>
                <a:ea typeface="IBM Plex Sans"/>
                <a:cs typeface="IBM Plex Sans"/>
                <a:sym typeface="IBM Plex Sans"/>
              </a:defRPr>
            </a:lvl2pPr>
            <a:lvl3pPr marL="1371600" marR="0" lvl="2" indent="-311150" algn="l" rtl="0">
              <a:lnSpc>
                <a:spcPct val="125000"/>
              </a:lnSpc>
              <a:spcBef>
                <a:spcPts val="1100"/>
              </a:spcBef>
              <a:spcAft>
                <a:spcPts val="0"/>
              </a:spcAft>
              <a:buClr>
                <a:schemeClr val="dk2"/>
              </a:buClr>
              <a:buSzPts val="1300"/>
              <a:buFont typeface="IBM Plex Sans"/>
              <a:buChar char="•"/>
              <a:defRPr sz="1300" b="0" i="0" u="none" strike="noStrike" cap="none">
                <a:solidFill>
                  <a:schemeClr val="dk1"/>
                </a:solidFill>
                <a:latin typeface="IBM Plex Sans"/>
                <a:ea typeface="IBM Plex Sans"/>
                <a:cs typeface="IBM Plex Sans"/>
                <a:sym typeface="IBM Plex Sans"/>
              </a:defRPr>
            </a:lvl3pPr>
            <a:lvl4pPr marL="1828800" marR="0" lvl="3" indent="-311150" algn="l" rtl="0">
              <a:lnSpc>
                <a:spcPct val="125000"/>
              </a:lnSpc>
              <a:spcBef>
                <a:spcPts val="1100"/>
              </a:spcBef>
              <a:spcAft>
                <a:spcPts val="0"/>
              </a:spcAft>
              <a:buClr>
                <a:schemeClr val="dk2"/>
              </a:buClr>
              <a:buSzPts val="1300"/>
              <a:buFont typeface="IBM Plex Sans"/>
              <a:buChar char="•"/>
              <a:defRPr sz="1300" b="0" i="0" u="none" strike="noStrike" cap="none">
                <a:solidFill>
                  <a:schemeClr val="dk1"/>
                </a:solidFill>
                <a:latin typeface="IBM Plex Sans"/>
                <a:ea typeface="IBM Plex Sans"/>
                <a:cs typeface="IBM Plex Sans"/>
                <a:sym typeface="IBM Plex Sans"/>
              </a:defRPr>
            </a:lvl4pPr>
            <a:lvl5pPr marL="2286000" marR="0" lvl="4" indent="-311150" algn="l" rtl="0">
              <a:lnSpc>
                <a:spcPct val="125000"/>
              </a:lnSpc>
              <a:spcBef>
                <a:spcPts val="1100"/>
              </a:spcBef>
              <a:spcAft>
                <a:spcPts val="0"/>
              </a:spcAft>
              <a:buClr>
                <a:schemeClr val="dk2"/>
              </a:buClr>
              <a:buSzPts val="1300"/>
              <a:buFont typeface="IBM Plex Sans"/>
              <a:buChar char="•"/>
              <a:defRPr sz="1300" b="0" i="0" u="none" strike="noStrike" cap="none">
                <a:solidFill>
                  <a:schemeClr val="dk1"/>
                </a:solidFill>
                <a:latin typeface="IBM Plex Sans"/>
                <a:ea typeface="IBM Plex Sans"/>
                <a:cs typeface="IBM Plex Sans"/>
                <a:sym typeface="IBM Plex Sans"/>
              </a:defRPr>
            </a:lvl5pPr>
            <a:lvl6pPr marL="2743200" marR="0" lvl="5" indent="-311150" algn="l" rtl="0">
              <a:lnSpc>
                <a:spcPct val="125000"/>
              </a:lnSpc>
              <a:spcBef>
                <a:spcPts val="1100"/>
              </a:spcBef>
              <a:spcAft>
                <a:spcPts val="0"/>
              </a:spcAft>
              <a:buClr>
                <a:schemeClr val="dk2"/>
              </a:buClr>
              <a:buSzPts val="1300"/>
              <a:buFont typeface="IBM Plex Sans"/>
              <a:buChar char="•"/>
              <a:defRPr sz="1300" b="0" i="0" u="none" strike="noStrike" cap="none">
                <a:solidFill>
                  <a:schemeClr val="dk1"/>
                </a:solidFill>
                <a:latin typeface="IBM Plex Sans"/>
                <a:ea typeface="IBM Plex Sans"/>
                <a:cs typeface="IBM Plex Sans"/>
                <a:sym typeface="IBM Plex Sans"/>
              </a:defRPr>
            </a:lvl6pPr>
            <a:lvl7pPr marL="3200400" marR="0" lvl="6" indent="-311150" algn="l" rtl="0">
              <a:lnSpc>
                <a:spcPct val="125000"/>
              </a:lnSpc>
              <a:spcBef>
                <a:spcPts val="1100"/>
              </a:spcBef>
              <a:spcAft>
                <a:spcPts val="0"/>
              </a:spcAft>
              <a:buClr>
                <a:schemeClr val="dk2"/>
              </a:buClr>
              <a:buSzPts val="1300"/>
              <a:buFont typeface="IBM Plex Sans"/>
              <a:buChar char="•"/>
              <a:defRPr sz="1300" b="0" i="0" u="none" strike="noStrike" cap="none">
                <a:solidFill>
                  <a:schemeClr val="dk1"/>
                </a:solidFill>
                <a:latin typeface="IBM Plex Sans"/>
                <a:ea typeface="IBM Plex Sans"/>
                <a:cs typeface="IBM Plex Sans"/>
                <a:sym typeface="IBM Plex Sans"/>
              </a:defRPr>
            </a:lvl7pPr>
            <a:lvl8pPr marL="3657600" marR="0" lvl="7" indent="-311150" algn="l" rtl="0">
              <a:lnSpc>
                <a:spcPct val="125000"/>
              </a:lnSpc>
              <a:spcBef>
                <a:spcPts val="1100"/>
              </a:spcBef>
              <a:spcAft>
                <a:spcPts val="0"/>
              </a:spcAft>
              <a:buClr>
                <a:schemeClr val="dk2"/>
              </a:buClr>
              <a:buSzPts val="1300"/>
              <a:buFont typeface="IBM Plex Sans"/>
              <a:buChar char="•"/>
              <a:defRPr sz="1300" b="0" i="0" u="none" strike="noStrike" cap="none">
                <a:solidFill>
                  <a:schemeClr val="dk1"/>
                </a:solidFill>
                <a:latin typeface="IBM Plex Sans"/>
                <a:ea typeface="IBM Plex Sans"/>
                <a:cs typeface="IBM Plex Sans"/>
                <a:sym typeface="IBM Plex Sans"/>
              </a:defRPr>
            </a:lvl8pPr>
            <a:lvl9pPr marL="4114800" marR="0" lvl="8" indent="-311150" algn="l" rtl="0">
              <a:lnSpc>
                <a:spcPct val="125000"/>
              </a:lnSpc>
              <a:spcBef>
                <a:spcPts val="1100"/>
              </a:spcBef>
              <a:spcAft>
                <a:spcPts val="0"/>
              </a:spcAft>
              <a:buClr>
                <a:schemeClr val="dk2"/>
              </a:buClr>
              <a:buSzPts val="1300"/>
              <a:buFont typeface="IBM Plex Sans"/>
              <a:buChar char="•"/>
              <a:defRPr sz="1300" b="0" i="0" u="none" strike="noStrike" cap="none">
                <a:solidFill>
                  <a:schemeClr val="dk1"/>
                </a:solidFill>
                <a:latin typeface="IBM Plex Sans"/>
                <a:ea typeface="IBM Plex Sans"/>
                <a:cs typeface="IBM Plex Sans"/>
                <a:sym typeface="IBM Plex Sans"/>
              </a:defRPr>
            </a:lvl9pPr>
          </a:lstStyle>
          <a:p>
            <a:endParaRPr/>
          </a:p>
        </p:txBody>
      </p:sp>
      <p:pic>
        <p:nvPicPr>
          <p:cNvPr id="4" name="Google Shape;26;g10e47783b7e_0_60">
            <a:extLst>
              <a:ext uri="{FF2B5EF4-FFF2-40B4-BE49-F238E27FC236}">
                <a16:creationId xmlns:a16="http://schemas.microsoft.com/office/drawing/2014/main" id="{B6ACE554-6CC7-1A6D-85E3-53F688192C67}"/>
              </a:ext>
            </a:extLst>
          </p:cNvPr>
          <p:cNvPicPr preferRelativeResize="0"/>
          <p:nvPr userDrawn="1"/>
        </p:nvPicPr>
        <p:blipFill rotWithShape="1">
          <a:blip r:embed="rId5">
            <a:alphaModFix/>
          </a:blip>
          <a:srcRect/>
          <a:stretch/>
        </p:blipFill>
        <p:spPr>
          <a:xfrm>
            <a:off x="6957354" y="207034"/>
            <a:ext cx="414068" cy="41406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49" userDrawn="1">
          <p15:clr>
            <a:srgbClr val="F26B43"/>
          </p15:clr>
        </p15:guide>
        <p15:guide id="2" pos="4513" userDrawn="1">
          <p15:clr>
            <a:srgbClr val="F26B43"/>
          </p15:clr>
        </p15:guide>
        <p15:guide id="3" pos="756">
          <p15:clr>
            <a:srgbClr val="F26B43"/>
          </p15:clr>
        </p15:guide>
        <p15:guide id="4" pos="857">
          <p15:clr>
            <a:srgbClr val="F26B43"/>
          </p15:clr>
        </p15:guide>
        <p15:guide id="5" pos="1281">
          <p15:clr>
            <a:srgbClr val="F26B43"/>
          </p15:clr>
        </p15:guide>
        <p15:guide id="6" pos="1381">
          <p15:clr>
            <a:srgbClr val="F26B43"/>
          </p15:clr>
        </p15:guide>
        <p15:guide id="7" pos="1806">
          <p15:clr>
            <a:srgbClr val="F26B43"/>
          </p15:clr>
        </p15:guide>
        <p15:guide id="8" pos="1906">
          <p15:clr>
            <a:srgbClr val="F26B43"/>
          </p15:clr>
        </p15:guide>
        <p15:guide id="9" pos="2332">
          <p15:clr>
            <a:srgbClr val="F26B43"/>
          </p15:clr>
        </p15:guide>
        <p15:guide id="10" pos="2431">
          <p15:clr>
            <a:srgbClr val="F26B43"/>
          </p15:clr>
        </p15:guide>
        <p15:guide id="11" pos="2856">
          <p15:clr>
            <a:srgbClr val="F26B43"/>
          </p15:clr>
        </p15:guide>
        <p15:guide id="12" pos="2957">
          <p15:clr>
            <a:srgbClr val="F26B43"/>
          </p15:clr>
        </p15:guide>
        <p15:guide id="13" pos="3381">
          <p15:clr>
            <a:srgbClr val="F26B43"/>
          </p15:clr>
        </p15:guide>
        <p15:guide id="14" pos="3481">
          <p15:clr>
            <a:srgbClr val="F26B43"/>
          </p15:clr>
        </p15:guide>
        <p15:guide id="15" pos="3906">
          <p15:clr>
            <a:srgbClr val="F26B43"/>
          </p15:clr>
        </p15:guide>
        <p15:guide id="16" pos="4006">
          <p15:clr>
            <a:srgbClr val="F26B43"/>
          </p15:clr>
        </p15:guide>
        <p15:guide id="17" orient="horz" pos="259">
          <p15:clr>
            <a:srgbClr val="F26B43"/>
          </p15:clr>
        </p15:guide>
        <p15:guide id="18" orient="horz" pos="6293" userDrawn="1">
          <p15:clr>
            <a:srgbClr val="F26B43"/>
          </p15:clr>
        </p15:guide>
        <p15:guide id="19" orient="horz" pos="1010">
          <p15:clr>
            <a:srgbClr val="F26B43"/>
          </p15:clr>
        </p15:guide>
        <p15:guide id="20" orient="horz" pos="164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pic>
        <p:nvPicPr>
          <p:cNvPr id="31" name="Google Shape;31;p1"/>
          <p:cNvPicPr preferRelativeResize="0"/>
          <p:nvPr/>
        </p:nvPicPr>
        <p:blipFill rotWithShape="1">
          <a:blip r:embed="rId3">
            <a:alphaModFix/>
          </a:blip>
          <a:srcRect/>
          <a:stretch/>
        </p:blipFill>
        <p:spPr>
          <a:xfrm>
            <a:off x="396722" y="418567"/>
            <a:ext cx="1673143" cy="485215"/>
          </a:xfrm>
          <a:prstGeom prst="rect">
            <a:avLst/>
          </a:prstGeom>
          <a:noFill/>
          <a:ln>
            <a:noFill/>
          </a:ln>
        </p:spPr>
      </p:pic>
      <p:sp>
        <p:nvSpPr>
          <p:cNvPr id="32" name="Google Shape;32;p1"/>
          <p:cNvSpPr/>
          <p:nvPr/>
        </p:nvSpPr>
        <p:spPr>
          <a:xfrm>
            <a:off x="1657259" y="6145546"/>
            <a:ext cx="4216500" cy="4127700"/>
          </a:xfrm>
          <a:prstGeom prst="ellipse">
            <a:avLst/>
          </a:prstGeom>
          <a:solidFill>
            <a:srgbClr val="B0E7FF"/>
          </a:solidFill>
          <a:ln>
            <a:noFill/>
          </a:ln>
        </p:spPr>
        <p:txBody>
          <a:bodyPr spcFirstLastPara="1" wrap="square" lIns="100075" tIns="50025" rIns="100075" bIns="5002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Calibri"/>
              <a:ea typeface="Calibri"/>
              <a:cs typeface="Calibri"/>
              <a:sym typeface="Calibri"/>
            </a:endParaRPr>
          </a:p>
        </p:txBody>
      </p:sp>
      <p:pic>
        <p:nvPicPr>
          <p:cNvPr id="33" name="Google Shape;33;p1"/>
          <p:cNvPicPr preferRelativeResize="0"/>
          <p:nvPr/>
        </p:nvPicPr>
        <p:blipFill rotWithShape="1">
          <a:blip r:embed="rId4">
            <a:alphaModFix/>
          </a:blip>
          <a:srcRect/>
          <a:stretch/>
        </p:blipFill>
        <p:spPr>
          <a:xfrm flipH="1">
            <a:off x="1977173" y="5335961"/>
            <a:ext cx="5311775" cy="5311770"/>
          </a:xfrm>
          <a:prstGeom prst="rect">
            <a:avLst/>
          </a:prstGeom>
          <a:noFill/>
          <a:ln>
            <a:noFill/>
          </a:ln>
        </p:spPr>
      </p:pic>
      <p:pic>
        <p:nvPicPr>
          <p:cNvPr id="34" name="Google Shape;34;p1"/>
          <p:cNvPicPr preferRelativeResize="0"/>
          <p:nvPr/>
        </p:nvPicPr>
        <p:blipFill rotWithShape="1">
          <a:blip r:embed="rId5">
            <a:alphaModFix/>
          </a:blip>
          <a:srcRect/>
          <a:stretch/>
        </p:blipFill>
        <p:spPr>
          <a:xfrm>
            <a:off x="-118032" y="5995934"/>
            <a:ext cx="4711890" cy="4711890"/>
          </a:xfrm>
          <a:prstGeom prst="rect">
            <a:avLst/>
          </a:prstGeom>
          <a:noFill/>
          <a:ln>
            <a:noFill/>
          </a:ln>
        </p:spPr>
      </p:pic>
      <p:sp>
        <p:nvSpPr>
          <p:cNvPr id="4" name="Google Shape;38;p1">
            <a:extLst>
              <a:ext uri="{FF2B5EF4-FFF2-40B4-BE49-F238E27FC236}">
                <a16:creationId xmlns:a16="http://schemas.microsoft.com/office/drawing/2014/main" id="{F7DE7070-B210-0FC1-17B0-53BD571C8235}"/>
              </a:ext>
            </a:extLst>
          </p:cNvPr>
          <p:cNvSpPr txBox="1">
            <a:spLocks noGrp="1"/>
          </p:cNvSpPr>
          <p:nvPr>
            <p:ph type="title"/>
          </p:nvPr>
        </p:nvSpPr>
        <p:spPr>
          <a:xfrm>
            <a:off x="419315" y="1627725"/>
            <a:ext cx="6509213" cy="3120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3900"/>
              <a:buFont typeface="IBM Plex Sans Light"/>
              <a:buNone/>
            </a:pPr>
            <a:r>
              <a:rPr lang="en-US" sz="2400" b="0">
                <a:solidFill>
                  <a:schemeClr val="dk2"/>
                </a:solidFill>
                <a:latin typeface="IBM Plex Sans Light"/>
                <a:sym typeface="IBM Plex Sans Light"/>
              </a:rPr>
              <a:t>Resource Library // Guide</a:t>
            </a:r>
            <a:endParaRPr sz="7200"/>
          </a:p>
        </p:txBody>
      </p:sp>
      <p:sp>
        <p:nvSpPr>
          <p:cNvPr id="5" name="Google Shape;38;p1">
            <a:extLst>
              <a:ext uri="{FF2B5EF4-FFF2-40B4-BE49-F238E27FC236}">
                <a16:creationId xmlns:a16="http://schemas.microsoft.com/office/drawing/2014/main" id="{F9879B5D-542D-9EDE-4B39-5FF7973B24CD}"/>
              </a:ext>
            </a:extLst>
          </p:cNvPr>
          <p:cNvSpPr txBox="1">
            <a:spLocks/>
          </p:cNvSpPr>
          <p:nvPr/>
        </p:nvSpPr>
        <p:spPr>
          <a:xfrm>
            <a:off x="419315" y="2119618"/>
            <a:ext cx="6509213" cy="191809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7800"/>
              <a:buFont typeface="IBM Plex Sans"/>
              <a:buNone/>
              <a:defRPr sz="7800" b="1" i="0" u="none" strike="noStrike" cap="none">
                <a:solidFill>
                  <a:schemeClr val="dk1"/>
                </a:solidFill>
                <a:latin typeface="IBM Plex Sans"/>
                <a:ea typeface="IBM Plex Sans"/>
                <a:cs typeface="IBM Plex Sans"/>
                <a:sym typeface="IBM Plex Sans"/>
              </a:defRPr>
            </a:lvl1pPr>
            <a:lvl2pPr marR="0" lvl="1"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9pPr>
          </a:lstStyle>
          <a:p>
            <a:pPr>
              <a:buClr>
                <a:schemeClr val="dk2"/>
              </a:buClr>
              <a:buSzPts val="3900"/>
              <a:buFont typeface="IBM Plex Sans Light"/>
              <a:buNone/>
            </a:pPr>
            <a:r>
              <a:rPr lang="en-US" sz="7200"/>
              <a:t>Sabbatical Policy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7" name="Google Shape;50;p2">
            <a:extLst>
              <a:ext uri="{FF2B5EF4-FFF2-40B4-BE49-F238E27FC236}">
                <a16:creationId xmlns:a16="http://schemas.microsoft.com/office/drawing/2014/main" id="{6DB64988-8290-0775-64A0-7C09EE65BE0A}"/>
              </a:ext>
            </a:extLst>
          </p:cNvPr>
          <p:cNvSpPr txBox="1">
            <a:spLocks noGrp="1"/>
          </p:cNvSpPr>
          <p:nvPr>
            <p:ph type="title"/>
          </p:nvPr>
        </p:nvSpPr>
        <p:spPr>
          <a:xfrm>
            <a:off x="1116013" y="431801"/>
            <a:ext cx="5704408" cy="588477"/>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700"/>
              <a:buFont typeface="IBM Plex Sans"/>
              <a:buNone/>
            </a:pPr>
            <a:r>
              <a:rPr lang="en-US"/>
              <a:t>Introduction</a:t>
            </a:r>
            <a:endParaRPr sz="1400" b="1">
              <a:solidFill>
                <a:schemeClr val="dk2"/>
              </a:solidFill>
              <a:latin typeface="IBM Plex Sans SemiBold" panose="020B0503050203000203" pitchFamily="34" charset="0"/>
            </a:endParaRPr>
          </a:p>
        </p:txBody>
      </p:sp>
      <p:sp>
        <p:nvSpPr>
          <p:cNvPr id="8" name="Google Shape;11;p11">
            <a:extLst>
              <a:ext uri="{FF2B5EF4-FFF2-40B4-BE49-F238E27FC236}">
                <a16:creationId xmlns:a16="http://schemas.microsoft.com/office/drawing/2014/main" id="{B576AADA-5CEA-9433-C540-C62763AA6911}"/>
              </a:ext>
            </a:extLst>
          </p:cNvPr>
          <p:cNvSpPr/>
          <p:nvPr/>
        </p:nvSpPr>
        <p:spPr>
          <a:xfrm>
            <a:off x="373617" y="239419"/>
            <a:ext cx="657000" cy="671100"/>
          </a:xfrm>
          <a:prstGeom prst="ellipse">
            <a:avLst/>
          </a:prstGeom>
          <a:solidFill>
            <a:schemeClr val="accent1"/>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9" name="Google Shape;11;p11">
            <a:extLst>
              <a:ext uri="{FF2B5EF4-FFF2-40B4-BE49-F238E27FC236}">
                <a16:creationId xmlns:a16="http://schemas.microsoft.com/office/drawing/2014/main" id="{35521C44-1639-1FEF-2690-E36A825F24A1}"/>
              </a:ext>
            </a:extLst>
          </p:cNvPr>
          <p:cNvSpPr/>
          <p:nvPr/>
        </p:nvSpPr>
        <p:spPr>
          <a:xfrm>
            <a:off x="327542" y="336232"/>
            <a:ext cx="657000" cy="671100"/>
          </a:xfrm>
          <a:prstGeom prst="ellipse">
            <a:avLst/>
          </a:prstGeom>
          <a:noFill/>
          <a:ln w="19050" cap="flat" cmpd="sng">
            <a:solidFill>
              <a:schemeClr val="tx1"/>
            </a:solidFill>
            <a:round/>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4" name="Google Shape;44;g10e47783b7e_0_190">
            <a:extLst>
              <a:ext uri="{FF2B5EF4-FFF2-40B4-BE49-F238E27FC236}">
                <a16:creationId xmlns:a16="http://schemas.microsoft.com/office/drawing/2014/main" id="{3E473E93-2BB9-3840-D9A0-49356E302DC2}"/>
              </a:ext>
            </a:extLst>
          </p:cNvPr>
          <p:cNvSpPr txBox="1">
            <a:spLocks noGrp="1"/>
          </p:cNvSpPr>
          <p:nvPr>
            <p:ph type="body" idx="1"/>
          </p:nvPr>
        </p:nvSpPr>
        <p:spPr>
          <a:xfrm>
            <a:off x="419811" y="1603374"/>
            <a:ext cx="6744576" cy="3100361"/>
          </a:xfrm>
          <a:prstGeom prst="rect">
            <a:avLst/>
          </a:prstGeom>
          <a:noFill/>
          <a:ln>
            <a:noFill/>
          </a:ln>
        </p:spPr>
        <p:txBody>
          <a:bodyPr spcFirstLastPara="1" wrap="square" lIns="0" tIns="0" rIns="0" bIns="0" anchor="t" anchorCtr="0">
            <a:noAutofit/>
          </a:bodyPr>
          <a:lstStyle/>
          <a:p>
            <a:pPr marL="0" lvl="0" indent="0" algn="l" rtl="0">
              <a:buSzPct val="100000"/>
            </a:pPr>
            <a:r>
              <a:rPr lang="en-US" b="1">
                <a:latin typeface="IBM Plex Sans SemiBold" panose="020B0503050203000203" pitchFamily="34" charset="0"/>
              </a:rPr>
              <a:t>What is a sabbatical?</a:t>
            </a:r>
          </a:p>
          <a:p>
            <a:pPr marL="0" lvl="0" indent="0" algn="l" rtl="0">
              <a:buSzPct val="100000"/>
            </a:pPr>
            <a:r>
              <a:rPr lang="en-US">
                <a:latin typeface="IBM Plex Sans" panose="020B0503050203000203" pitchFamily="34" charset="0"/>
              </a:rPr>
              <a:t>A sabbatical is an extended break from work, often with full or partial pay, designed to allow individuals to pursue personal or professional development. Sabbaticals can foster employee wellbeing, creativity, and long-term productivity.</a:t>
            </a:r>
            <a:br>
              <a:rPr lang="en-US">
                <a:latin typeface="IBM Plex Sans" panose="020B0503050203000203" pitchFamily="34" charset="0"/>
              </a:rPr>
            </a:br>
            <a:endParaRPr lang="en-US">
              <a:latin typeface="IBM Plex Sans" panose="020B0503050203000203" pitchFamily="34" charset="0"/>
            </a:endParaRPr>
          </a:p>
          <a:p>
            <a:pPr marL="0" lvl="0" indent="0" algn="l" rtl="0">
              <a:buSzPct val="100000"/>
            </a:pPr>
            <a:r>
              <a:rPr lang="en-US" b="1">
                <a:latin typeface="IBM Plex Sans SemiBold" panose="020B0503050203000203" pitchFamily="34" charset="0"/>
              </a:rPr>
              <a:t>Why do you need a sabbatical leave policy? </a:t>
            </a:r>
          </a:p>
          <a:p>
            <a:pPr marL="0" lvl="0" indent="0" algn="l" rtl="0">
              <a:buSzPct val="100000"/>
            </a:pPr>
            <a:r>
              <a:rPr lang="en-US">
                <a:latin typeface="IBM Plex Sans" panose="020B0503050203000203" pitchFamily="34" charset="0"/>
              </a:rPr>
              <a:t>A policy ensures that sabbatical leave is applied fairly and consistently and provides mutual benefit to the organization and employees. Whether you're starting from scratch or revising your existing sabbatical policy, this resource will guide you through this process and ensure you will end up with a document that serves as a reliable reference for both employees and managers.</a:t>
            </a:r>
            <a:br>
              <a:rPr lang="en-US">
                <a:latin typeface="IBM Plex Sans" panose="020B0503050203000203" pitchFamily="34" charset="0"/>
              </a:rPr>
            </a:br>
            <a:endParaRPr lang="en-US">
              <a:latin typeface="IBM Plex Sans" panose="020B0503050203000203" pitchFamily="34" charset="0"/>
            </a:endParaRPr>
          </a:p>
          <a:p>
            <a:pPr marL="0" lvl="0" indent="0" algn="l" rtl="0">
              <a:buSzPct val="100000"/>
            </a:pPr>
            <a:r>
              <a:rPr lang="en-US" b="1">
                <a:latin typeface="IBM Plex Sans SemiBold" panose="020B0503050203000203" pitchFamily="34" charset="0"/>
              </a:rPr>
              <a:t>Structure of the resource</a:t>
            </a:r>
          </a:p>
          <a:p>
            <a:pPr marL="0" lvl="0" indent="0" algn="l" rtl="0">
              <a:buSzPct val="100000"/>
            </a:pPr>
            <a:r>
              <a:rPr lang="en-US">
                <a:latin typeface="IBM Plex Sans" panose="020B0503050203000203" pitchFamily="34" charset="0"/>
              </a:rPr>
              <a:t>This resource consists of two parts:</a:t>
            </a:r>
          </a:p>
          <a:p>
            <a:pPr marL="228600" lvl="0" algn="l" rtl="0">
              <a:buClr>
                <a:schemeClr val="tx1"/>
              </a:buClr>
              <a:buSzPct val="100000"/>
              <a:buFont typeface="+mj-lt"/>
              <a:buAutoNum type="arabicPeriod"/>
            </a:pPr>
            <a:r>
              <a:rPr lang="en-US">
                <a:latin typeface="IBM Plex Sans" panose="020B0503050203000203" pitchFamily="34" charset="0"/>
              </a:rPr>
              <a:t>An</a:t>
            </a:r>
            <a:r>
              <a:rPr lang="en-US" b="1">
                <a:solidFill>
                  <a:schemeClr val="bg2"/>
                </a:solidFill>
                <a:latin typeface="IBM Plex Sans SemiBold" panose="020B0503050203000203" pitchFamily="34" charset="0"/>
              </a:rPr>
              <a:t> </a:t>
            </a:r>
            <a:r>
              <a:rPr lang="en-US">
                <a:latin typeface="IBM Plex Sans" panose="020B0503050203000203" pitchFamily="34" charset="0"/>
              </a:rPr>
              <a:t>overview of the </a:t>
            </a:r>
            <a:r>
              <a:rPr lang="en-US" b="1">
                <a:solidFill>
                  <a:schemeClr val="bg2"/>
                </a:solidFill>
                <a:latin typeface="IBM Plex Sans SemiBold" panose="020B0503050203000203" pitchFamily="34" charset="0"/>
              </a:rPr>
              <a:t>building blocks </a:t>
            </a:r>
            <a:r>
              <a:rPr lang="en-US">
                <a:latin typeface="IBM Plex Sans" panose="020B0503050203000203" pitchFamily="34" charset="0"/>
              </a:rPr>
              <a:t>of a sabbatical policy</a:t>
            </a:r>
          </a:p>
          <a:p>
            <a:pPr marL="228600" lvl="0" algn="l" rtl="0">
              <a:buClr>
                <a:schemeClr val="tx1"/>
              </a:buClr>
              <a:buSzPct val="100000"/>
              <a:buFont typeface="+mj-lt"/>
              <a:buAutoNum type="arabicPeriod"/>
            </a:pPr>
            <a:r>
              <a:rPr lang="en-US">
                <a:latin typeface="IBM Plex Sans" panose="020B0503050203000203" pitchFamily="34" charset="0"/>
              </a:rPr>
              <a:t>An </a:t>
            </a:r>
            <a:r>
              <a:rPr lang="en-US" b="1">
                <a:solidFill>
                  <a:schemeClr val="bg2"/>
                </a:solidFill>
                <a:latin typeface="IBM Plex Sans SemiBold" panose="020B0503050203000203" pitchFamily="34" charset="0"/>
              </a:rPr>
              <a:t>example</a:t>
            </a:r>
            <a:r>
              <a:rPr lang="en-US">
                <a:latin typeface="IBM Plex Sans" panose="020B0503050203000203" pitchFamily="34" charset="0"/>
              </a:rPr>
              <a:t> </a:t>
            </a:r>
            <a:r>
              <a:rPr lang="en-US" b="1">
                <a:solidFill>
                  <a:schemeClr val="bg2"/>
                </a:solidFill>
                <a:latin typeface="IBM Plex Sans SemiBold" panose="020B0503050203000203" pitchFamily="34" charset="0"/>
              </a:rPr>
              <a:t>sabbatical policy </a:t>
            </a:r>
            <a:r>
              <a:rPr lang="en-US">
                <a:latin typeface="IBM Plex Sans" panose="020B0503050203000203" pitchFamily="34" charset="0"/>
              </a:rPr>
              <a:t>that you can use as a starting point in drafting your own</a:t>
            </a:r>
          </a:p>
          <a:p>
            <a:pPr marL="0" lvl="0" indent="0" algn="l" rtl="0">
              <a:buSzPct val="100000"/>
            </a:pPr>
            <a:endParaRPr lang="en-US">
              <a:latin typeface="IBM Plex Sans" panose="020B0503050203000203" pitchFamily="34" charset="0"/>
            </a:endParaRPr>
          </a:p>
          <a:p>
            <a:pPr marL="0" lvl="0" indent="0" algn="l" rtl="0">
              <a:buSzPts val="1200"/>
              <a:buNone/>
            </a:pPr>
            <a:endParaRPr/>
          </a:p>
          <a:p>
            <a:pPr marL="0" lvl="0" indent="0" algn="l" rtl="0">
              <a:buSzPts val="1200"/>
              <a:buNone/>
            </a:pPr>
            <a:endParaRPr>
              <a:solidFill>
                <a:srgbClr val="5D5CFF"/>
              </a:solidFill>
            </a:endParaRPr>
          </a:p>
        </p:txBody>
      </p:sp>
      <p:sp>
        <p:nvSpPr>
          <p:cNvPr id="2" name="Google Shape;76;p3">
            <a:extLst>
              <a:ext uri="{FF2B5EF4-FFF2-40B4-BE49-F238E27FC236}">
                <a16:creationId xmlns:a16="http://schemas.microsoft.com/office/drawing/2014/main" id="{64238E9E-6FC3-6BB5-9EF1-AAA9D2D0971D}"/>
              </a:ext>
            </a:extLst>
          </p:cNvPr>
          <p:cNvSpPr txBox="1"/>
          <p:nvPr/>
        </p:nvSpPr>
        <p:spPr>
          <a:xfrm>
            <a:off x="419812" y="10365308"/>
            <a:ext cx="6744576" cy="218385"/>
          </a:xfrm>
          <a:prstGeom prst="rect">
            <a:avLst/>
          </a:prstGeom>
          <a:noFill/>
          <a:ln>
            <a:noFill/>
          </a:ln>
        </p:spPr>
        <p:txBody>
          <a:bodyPr spcFirstLastPara="1" wrap="square" lIns="0" tIns="0" rIns="0" bIns="0" anchor="ctr" anchorCtr="0">
            <a:noAutofit/>
          </a:bodyPr>
          <a:lstStyle/>
          <a:p>
            <a:pPr marL="0" marR="0" lvl="0" indent="0" algn="r" rtl="0">
              <a:lnSpc>
                <a:spcPct val="114000"/>
              </a:lnSpc>
              <a:spcBef>
                <a:spcPts val="0"/>
              </a:spcBef>
              <a:spcAft>
                <a:spcPts val="0"/>
              </a:spcAft>
              <a:buClr>
                <a:schemeClr val="dk2"/>
              </a:buClr>
              <a:buSzPts val="900"/>
              <a:buFont typeface="Arial"/>
              <a:buNone/>
            </a:pPr>
            <a:r>
              <a:rPr lang="en-US" sz="900">
                <a:solidFill>
                  <a:schemeClr val="tx1"/>
                </a:solidFill>
                <a:latin typeface="IBM Plex Mono" panose="020B0509050203000203" pitchFamily="49" charset="77"/>
                <a:sym typeface="IBM Plex Sans"/>
              </a:rPr>
              <a:t>Sabbatical Policy // </a:t>
            </a:r>
            <a:r>
              <a:rPr lang="en-US" sz="900" b="1">
                <a:solidFill>
                  <a:schemeClr val="bg2"/>
                </a:solidFill>
                <a:latin typeface="IBM Plex Mono" panose="020B0509050203000203" pitchFamily="49" charset="77"/>
                <a:sym typeface="IBM Plex Sans"/>
              </a:rPr>
              <a:t>02</a:t>
            </a:r>
            <a:endParaRPr sz="1500" b="1" u="none" strike="noStrike" cap="none">
              <a:solidFill>
                <a:schemeClr val="bg2"/>
              </a:solidFill>
              <a:latin typeface="IBM Plex Mono" panose="020B0509050203000203" pitchFamily="49" charset="77"/>
              <a:sym typeface="Arial"/>
            </a:endParaRPr>
          </a:p>
        </p:txBody>
      </p:sp>
      <p:sp>
        <p:nvSpPr>
          <p:cNvPr id="6" name="Google Shape;80;p5">
            <a:extLst>
              <a:ext uri="{FF2B5EF4-FFF2-40B4-BE49-F238E27FC236}">
                <a16:creationId xmlns:a16="http://schemas.microsoft.com/office/drawing/2014/main" id="{97D98669-55D3-95CD-2EBF-1303441E35A8}"/>
              </a:ext>
            </a:extLst>
          </p:cNvPr>
          <p:cNvSpPr/>
          <p:nvPr/>
        </p:nvSpPr>
        <p:spPr>
          <a:xfrm>
            <a:off x="879905" y="6171059"/>
            <a:ext cx="5799864" cy="2912900"/>
          </a:xfrm>
          <a:prstGeom prst="roundRect">
            <a:avLst>
              <a:gd name="adj" fmla="val 9218"/>
            </a:avLst>
          </a:prstGeom>
          <a:solidFill>
            <a:schemeClr val="tx2"/>
          </a:solidFill>
          <a:ln w="19050" cap="flat" cmpd="sng">
            <a:noFill/>
            <a:prstDash val="solid"/>
            <a:miter lim="800000"/>
            <a:headEnd type="none" w="sm" len="sm"/>
            <a:tailEnd type="none" w="sm" len="sm"/>
          </a:ln>
        </p:spPr>
        <p:txBody>
          <a:bodyPr spcFirstLastPara="1" vert="horz" wrap="square" lIns="197000" tIns="198000" rIns="198000" bIns="198000" anchor="ctr" anchorCtr="0">
            <a:noAutofit/>
          </a:bodyPr>
          <a:lstStyle/>
          <a:p>
            <a:pPr marL="0" marR="0" lvl="0" indent="0" algn="ctr" rtl="0">
              <a:lnSpc>
                <a:spcPct val="113000"/>
              </a:lnSpc>
              <a:spcBef>
                <a:spcPts val="0"/>
              </a:spcBef>
              <a:spcAft>
                <a:spcPts val="600"/>
              </a:spcAft>
              <a:buClr>
                <a:srgbClr val="000000"/>
              </a:buClr>
              <a:buSzPts val="1100"/>
              <a:buFont typeface="Arial"/>
              <a:buNone/>
            </a:pPr>
            <a:r>
              <a:rPr lang="en-US" sz="1000" u="sng" strike="noStrike" cap="none">
                <a:solidFill>
                  <a:schemeClr val="dk2"/>
                </a:solidFill>
                <a:latin typeface="IBM Plex Mono"/>
                <a:ea typeface="IBM Plex Mono"/>
                <a:cs typeface="IBM Plex Mono"/>
                <a:sym typeface="IBM Plex Mono"/>
              </a:rPr>
              <a:t>TIPS FOR POLICY IMPLEMENTATION</a:t>
            </a:r>
            <a:endParaRPr lang="en-US" sz="1100" u="sng" strike="noStrike" cap="none">
              <a:solidFill>
                <a:schemeClr val="dk2"/>
              </a:solidFill>
              <a:latin typeface="IBM Plex Mono"/>
              <a:ea typeface="IBM Plex Mono"/>
              <a:cs typeface="IBM Plex Mono"/>
              <a:sym typeface="IBM Plex Mono"/>
            </a:endParaRPr>
          </a:p>
          <a:p>
            <a:pPr marL="144000" marR="0" lvl="0" indent="-457200" rtl="0">
              <a:lnSpc>
                <a:spcPct val="113000"/>
              </a:lnSpc>
              <a:spcBef>
                <a:spcPts val="1100"/>
              </a:spcBef>
              <a:spcAft>
                <a:spcPts val="0"/>
              </a:spcAft>
              <a:buClr>
                <a:srgbClr val="000000"/>
              </a:buClr>
              <a:buSzPts val="1100"/>
              <a:buFont typeface="Arial"/>
              <a:buNone/>
            </a:pPr>
            <a:r>
              <a:rPr lang="en-US" sz="1000" b="0" i="0" u="none" strike="noStrike" cap="none">
                <a:solidFill>
                  <a:schemeClr val="dk1"/>
                </a:solidFill>
                <a:latin typeface="IBM Plex Sans Cond" panose="020B0506050203000203" pitchFamily="34" charset="77"/>
                <a:ea typeface="IBM Plex Mono Light"/>
                <a:cs typeface="IBM Plex Mono Light"/>
                <a:sym typeface="IBM Plex Mono Light"/>
              </a:rPr>
              <a:t>1. Ensure the policy is </a:t>
            </a:r>
            <a:r>
              <a:rPr lang="en-US" sz="1000" b="1" u="none" strike="noStrike" cap="none">
                <a:solidFill>
                  <a:schemeClr val="dk1"/>
                </a:solidFill>
                <a:latin typeface="IBM Plex Sans Cond SmBld" panose="020B0506050203000203" pitchFamily="34" charset="77"/>
                <a:ea typeface="IBM Plex Mono Light"/>
                <a:cs typeface="IBM Plex Mono Light"/>
                <a:sym typeface="IBM Plex Mono Light"/>
              </a:rPr>
              <a:t>aligned </a:t>
            </a:r>
            <a:r>
              <a:rPr lang="en-US" sz="1000" b="0" i="0" u="none" strike="noStrike" cap="none">
                <a:solidFill>
                  <a:schemeClr val="dk1"/>
                </a:solidFill>
                <a:latin typeface="IBM Plex Sans Cond" panose="020B0506050203000203" pitchFamily="34" charset="77"/>
                <a:ea typeface="IBM Plex Mono Light"/>
                <a:cs typeface="IBM Plex Mono Light"/>
                <a:sym typeface="IBM Plex Mono Light"/>
              </a:rPr>
              <a:t>with any applicable legislation and other organizational policies.</a:t>
            </a:r>
          </a:p>
          <a:p>
            <a:pPr marL="144000" marR="0" lvl="0" indent="-457200" rtl="0">
              <a:lnSpc>
                <a:spcPct val="113000"/>
              </a:lnSpc>
              <a:spcBef>
                <a:spcPts val="1100"/>
              </a:spcBef>
              <a:spcAft>
                <a:spcPts val="0"/>
              </a:spcAft>
              <a:buClr>
                <a:srgbClr val="000000"/>
              </a:buClr>
              <a:buSzPts val="1100"/>
              <a:buFont typeface="Arial"/>
              <a:buNone/>
            </a:pPr>
            <a:r>
              <a:rPr lang="en-US" sz="1000" b="0" i="0" u="none" strike="noStrike" cap="none">
                <a:solidFill>
                  <a:schemeClr val="dk1"/>
                </a:solidFill>
                <a:latin typeface="IBM Plex Sans Cond" panose="020B0506050203000203" pitchFamily="34" charset="77"/>
                <a:ea typeface="IBM Plex Mono Light"/>
                <a:cs typeface="IBM Plex Mono Light"/>
                <a:sym typeface="IBM Plex Mono Light"/>
              </a:rPr>
              <a:t>2. </a:t>
            </a:r>
            <a:r>
              <a:rPr lang="en-US" sz="1000" b="1" u="none" strike="noStrike" cap="none">
                <a:solidFill>
                  <a:schemeClr val="dk1"/>
                </a:solidFill>
                <a:latin typeface="IBM Plex Sans Cond SmBld" panose="020B0506050203000203" pitchFamily="34" charset="77"/>
                <a:ea typeface="IBM Plex Mono Light"/>
                <a:cs typeface="IBM Plex Mono Light"/>
                <a:sym typeface="IBM Plex Mono Light"/>
              </a:rPr>
              <a:t>Transparently communicate </a:t>
            </a:r>
            <a:r>
              <a:rPr lang="en-US" sz="1000" b="0" i="0" u="none" strike="noStrike" cap="none">
                <a:solidFill>
                  <a:schemeClr val="dk1"/>
                </a:solidFill>
                <a:latin typeface="IBM Plex Sans Cond" panose="020B0506050203000203" pitchFamily="34" charset="77"/>
                <a:ea typeface="IBM Plex Mono Light"/>
                <a:cs typeface="IBM Plex Mono Light"/>
                <a:sym typeface="IBM Plex Mono Light"/>
              </a:rPr>
              <a:t>the policy to new employees (for example, as part of onboarding) and to existing employees through internal communication platforms (for example, the intranet).</a:t>
            </a:r>
          </a:p>
          <a:p>
            <a:pPr marL="144000" marR="0" lvl="0" indent="-457200" rtl="0">
              <a:lnSpc>
                <a:spcPct val="113000"/>
              </a:lnSpc>
              <a:spcBef>
                <a:spcPts val="1100"/>
              </a:spcBef>
              <a:spcAft>
                <a:spcPts val="0"/>
              </a:spcAft>
              <a:buClr>
                <a:srgbClr val="000000"/>
              </a:buClr>
              <a:buSzPts val="1100"/>
              <a:buFont typeface="Arial"/>
              <a:buNone/>
            </a:pPr>
            <a:r>
              <a:rPr lang="en-US" sz="1000" b="0" i="0" u="none" strike="noStrike" cap="none">
                <a:solidFill>
                  <a:schemeClr val="dk1"/>
                </a:solidFill>
                <a:latin typeface="IBM Plex Sans Cond" panose="020B0506050203000203" pitchFamily="34" charset="77"/>
                <a:ea typeface="IBM Plex Mono Light"/>
                <a:cs typeface="IBM Plex Mono Light"/>
                <a:sym typeface="IBM Plex Mono Light"/>
              </a:rPr>
              <a:t>3. </a:t>
            </a:r>
            <a:r>
              <a:rPr lang="en-US" sz="1000" b="1" u="none" strike="noStrike" cap="none">
                <a:solidFill>
                  <a:schemeClr val="dk1"/>
                </a:solidFill>
                <a:latin typeface="IBM Plex Sans Cond SmBld" panose="020B0506050203000203" pitchFamily="34" charset="77"/>
                <a:ea typeface="IBM Plex Mono Light"/>
                <a:cs typeface="IBM Plex Mono Light"/>
                <a:sym typeface="IBM Plex Mono Light"/>
              </a:rPr>
              <a:t>Regularly review </a:t>
            </a:r>
            <a:r>
              <a:rPr lang="en-US" sz="1000" b="0" i="0" u="none" strike="noStrike" cap="none">
                <a:solidFill>
                  <a:schemeClr val="dk1"/>
                </a:solidFill>
                <a:latin typeface="IBM Plex Sans Cond" panose="020B0506050203000203" pitchFamily="34" charset="77"/>
                <a:ea typeface="IBM Plex Mono Light"/>
                <a:cs typeface="IBM Plex Mono Light"/>
                <a:sym typeface="IBM Plex Mono Light"/>
              </a:rPr>
              <a:t>the policy to determine how often it is used, identify any gaps through frequently asked questions, and establish if this is a valued benefit to your employees.</a:t>
            </a:r>
          </a:p>
          <a:p>
            <a:pPr marL="144000" marR="0" lvl="0" indent="-457200" rtl="0">
              <a:lnSpc>
                <a:spcPct val="113000"/>
              </a:lnSpc>
              <a:spcBef>
                <a:spcPts val="1100"/>
              </a:spcBef>
              <a:spcAft>
                <a:spcPts val="0"/>
              </a:spcAft>
              <a:buClr>
                <a:srgbClr val="000000"/>
              </a:buClr>
              <a:buSzPts val="1100"/>
              <a:buFont typeface="Arial"/>
              <a:buNone/>
            </a:pPr>
            <a:r>
              <a:rPr lang="en-US" sz="1000" b="0" i="0" u="none" strike="noStrike" cap="none">
                <a:solidFill>
                  <a:schemeClr val="dk1"/>
                </a:solidFill>
                <a:latin typeface="IBM Plex Sans Cond" panose="020B0506050203000203" pitchFamily="34" charset="77"/>
                <a:ea typeface="IBM Plex Mono Light"/>
                <a:cs typeface="IBM Plex Mono Light"/>
                <a:sym typeface="IBM Plex Mono Light"/>
              </a:rPr>
              <a:t>4. Leverage the policy to </a:t>
            </a:r>
            <a:r>
              <a:rPr lang="en-US" sz="1000" b="1" u="none" strike="noStrike" cap="none">
                <a:solidFill>
                  <a:schemeClr val="dk1"/>
                </a:solidFill>
                <a:latin typeface="IBM Plex Sans Cond SmBld" panose="020B0506050203000203" pitchFamily="34" charset="77"/>
                <a:ea typeface="IBM Plex Mono Light"/>
                <a:cs typeface="IBM Plex Mono Light"/>
                <a:sym typeface="IBM Plex Mono Light"/>
              </a:rPr>
              <a:t>communicate your EVP </a:t>
            </a:r>
            <a:r>
              <a:rPr lang="en-US" sz="1000" b="0" i="0" u="none" strike="noStrike" cap="none">
                <a:solidFill>
                  <a:schemeClr val="dk1"/>
                </a:solidFill>
                <a:latin typeface="IBM Plex Sans Cond" panose="020B0506050203000203" pitchFamily="34" charset="77"/>
                <a:ea typeface="IBM Plex Mono Light"/>
                <a:cs typeface="IBM Plex Mono Light"/>
                <a:sym typeface="IBM Plex Mono Light"/>
              </a:rPr>
              <a:t>and culture beyond just the mechanics and ensure it displays the values of the organization and encourages desired behaviors from employees.</a:t>
            </a:r>
          </a:p>
          <a:p>
            <a:pPr marL="144000" marR="0" lvl="0" indent="-457200" rtl="0">
              <a:lnSpc>
                <a:spcPct val="113000"/>
              </a:lnSpc>
              <a:spcBef>
                <a:spcPts val="1100"/>
              </a:spcBef>
              <a:spcAft>
                <a:spcPts val="0"/>
              </a:spcAft>
              <a:buClr>
                <a:srgbClr val="000000"/>
              </a:buClr>
              <a:buSzPts val="1100"/>
              <a:buFont typeface="Arial"/>
              <a:buNone/>
            </a:pPr>
            <a:r>
              <a:rPr lang="en-US" sz="1000" b="0" i="0" u="none" strike="noStrike" cap="none">
                <a:solidFill>
                  <a:schemeClr val="dk1"/>
                </a:solidFill>
                <a:latin typeface="IBM Plex Sans Cond" panose="020B0506050203000203" pitchFamily="34" charset="77"/>
                <a:ea typeface="IBM Plex Mono Light"/>
                <a:cs typeface="IBM Plex Mono Light"/>
                <a:sym typeface="IBM Plex Mono Light"/>
              </a:rPr>
              <a:t>5. Ensure the </a:t>
            </a:r>
            <a:r>
              <a:rPr lang="en-US" sz="1000" b="1" u="none" strike="noStrike" cap="none">
                <a:solidFill>
                  <a:schemeClr val="dk1"/>
                </a:solidFill>
                <a:latin typeface="IBM Plex Sans Cond SmBld" panose="020B0506050203000203" pitchFamily="34" charset="77"/>
                <a:ea typeface="IBM Plex Mono Light"/>
                <a:cs typeface="IBM Plex Mono Light"/>
                <a:sym typeface="IBM Plex Mono Light"/>
              </a:rPr>
              <a:t>line managers are enabled </a:t>
            </a:r>
            <a:r>
              <a:rPr lang="en-US" sz="1000" b="0" i="0" u="none" strike="noStrike" cap="none">
                <a:solidFill>
                  <a:schemeClr val="dk1"/>
                </a:solidFill>
                <a:latin typeface="IBM Plex Sans Cond" panose="020B0506050203000203" pitchFamily="34" charset="77"/>
                <a:ea typeface="IBM Plex Mono Light"/>
                <a:cs typeface="IBM Plex Mono Light"/>
                <a:sym typeface="IBM Plex Mono Light"/>
              </a:rPr>
              <a:t>and unskilled around sabbaticals and the leave policy to effectively handle requests and questions from employees.</a:t>
            </a:r>
          </a:p>
        </p:txBody>
      </p:sp>
    </p:spTree>
    <p:extLst>
      <p:ext uri="{BB962C8B-B14F-4D97-AF65-F5344CB8AC3E}">
        <p14:creationId xmlns:p14="http://schemas.microsoft.com/office/powerpoint/2010/main" val="547280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8" name="Google Shape;51;p2">
            <a:extLst>
              <a:ext uri="{FF2B5EF4-FFF2-40B4-BE49-F238E27FC236}">
                <a16:creationId xmlns:a16="http://schemas.microsoft.com/office/drawing/2014/main" id="{2A29A354-FEA0-2808-A9CD-501632F6E8CB}"/>
              </a:ext>
            </a:extLst>
          </p:cNvPr>
          <p:cNvSpPr txBox="1">
            <a:spLocks noGrp="1"/>
          </p:cNvSpPr>
          <p:nvPr>
            <p:ph type="body" idx="1"/>
          </p:nvPr>
        </p:nvSpPr>
        <p:spPr>
          <a:xfrm>
            <a:off x="419812" y="1610214"/>
            <a:ext cx="6744576" cy="8379924"/>
          </a:xfrm>
          <a:prstGeom prst="rect">
            <a:avLst/>
          </a:prstGeom>
          <a:noFill/>
          <a:ln>
            <a:noFill/>
          </a:ln>
        </p:spPr>
        <p:txBody>
          <a:bodyPr spcFirstLastPara="1" wrap="square" lIns="0" tIns="0" rIns="0" bIns="0" anchor="t" anchorCtr="0">
            <a:noAutofit/>
          </a:bodyPr>
          <a:lstStyle/>
          <a:p>
            <a:pPr marL="0" lvl="0" indent="0" algn="l" rtl="0">
              <a:spcAft>
                <a:spcPts val="600"/>
              </a:spcAft>
              <a:buSzPts val="1200"/>
              <a:buNone/>
            </a:pPr>
            <a:r>
              <a:rPr lang="en-US" sz="1000" b="1">
                <a:latin typeface="IBM Plex Sans" panose="020B0503050203000203" pitchFamily="34" charset="0"/>
              </a:rPr>
              <a:t>INTRODUCTION</a:t>
            </a:r>
            <a:endParaRPr sz="1000" b="1">
              <a:latin typeface="IBM Plex Sans" panose="020B0503050203000203" pitchFamily="34" charset="0"/>
            </a:endParaRPr>
          </a:p>
          <a:p>
            <a:pPr marL="349250" lvl="0" indent="-171450" algn="l" rtl="0">
              <a:spcAft>
                <a:spcPts val="600"/>
              </a:spcAft>
              <a:buSzPct val="100000"/>
              <a:buFont typeface="Arial" panose="020B0604020202020204" pitchFamily="34" charset="0"/>
              <a:buChar char="•"/>
            </a:pPr>
            <a:r>
              <a:rPr lang="en-US" sz="1000"/>
              <a:t>State that your company supports sabbaticals and outline why.</a:t>
            </a:r>
          </a:p>
          <a:p>
            <a:pPr marL="349250" lvl="0" indent="-171450" algn="l" rtl="0">
              <a:spcAft>
                <a:spcPts val="600"/>
              </a:spcAft>
              <a:buSzPct val="100000"/>
              <a:buFont typeface="Arial" panose="020B0604020202020204" pitchFamily="34" charset="0"/>
              <a:buChar char="•"/>
            </a:pPr>
            <a:r>
              <a:rPr lang="en-US" sz="1000"/>
              <a:t>Outline the purpose of the policy.</a:t>
            </a:r>
            <a:br>
              <a:rPr lang="en-US" sz="1000"/>
            </a:br>
            <a:endParaRPr lang="en-US" sz="1000"/>
          </a:p>
          <a:p>
            <a:pPr marL="0" indent="0">
              <a:spcAft>
                <a:spcPts val="600"/>
              </a:spcAft>
              <a:buSzPct val="100000"/>
            </a:pPr>
            <a:r>
              <a:rPr lang="en-US" sz="1000" b="1">
                <a:latin typeface="IBM Plex Sans" panose="020B0503050203000203" pitchFamily="34" charset="0"/>
              </a:rPr>
              <a:t>POLICY STATEMENT</a:t>
            </a:r>
          </a:p>
          <a:p>
            <a:pPr marL="349250" lvl="0" indent="-171450" algn="l" rtl="0">
              <a:spcAft>
                <a:spcPts val="600"/>
              </a:spcAft>
              <a:buSzPct val="100000"/>
              <a:buFont typeface="Arial" panose="020B0604020202020204" pitchFamily="34" charset="0"/>
              <a:buChar char="•"/>
            </a:pPr>
            <a:r>
              <a:rPr lang="en-US" sz="1000"/>
              <a:t>State the types of sabbaticals your company supports and approves, as well as why.</a:t>
            </a:r>
            <a:br>
              <a:rPr lang="en-US" sz="1000"/>
            </a:br>
            <a:endParaRPr lang="en-US" sz="1000"/>
          </a:p>
          <a:p>
            <a:pPr marL="0" lvl="0" indent="0" algn="l" rtl="0">
              <a:spcAft>
                <a:spcPts val="600"/>
              </a:spcAft>
              <a:buSzPts val="1200"/>
              <a:buNone/>
            </a:pPr>
            <a:r>
              <a:rPr lang="en-US" sz="1000" b="1">
                <a:latin typeface="IBM Plex Sans" panose="020B0503050203000203" pitchFamily="34" charset="0"/>
              </a:rPr>
              <a:t>ELIGIBILITY CRITERIA</a:t>
            </a:r>
          </a:p>
          <a:p>
            <a:pPr marL="349250" lvl="0" indent="-171450" algn="l" rtl="0">
              <a:spcAft>
                <a:spcPts val="600"/>
              </a:spcAft>
              <a:buSzPct val="100000"/>
              <a:buFont typeface="Arial" panose="020B0604020202020204" pitchFamily="34" charset="0"/>
              <a:buChar char="•"/>
            </a:pPr>
            <a:r>
              <a:rPr lang="en-US" sz="1000"/>
              <a:t>List the criteria of employees’ eligibility for sabbaticals, which could be related to tenure job performance or the nature of the role.</a:t>
            </a:r>
          </a:p>
          <a:p>
            <a:pPr marL="349250" lvl="0" indent="-171450" algn="l" rtl="0">
              <a:spcAft>
                <a:spcPts val="600"/>
              </a:spcAft>
              <a:buSzPct val="100000"/>
              <a:buFont typeface="Arial" panose="020B0604020202020204" pitchFamily="34" charset="0"/>
              <a:buChar char="•"/>
            </a:pPr>
            <a:r>
              <a:rPr lang="en-US" sz="1000"/>
              <a:t>Also, include information on potential clawbacks that could apply if an employee resigns. </a:t>
            </a:r>
            <a:br>
              <a:rPr lang="en-US" sz="1000"/>
            </a:br>
            <a:endParaRPr lang="en-US" sz="1000"/>
          </a:p>
          <a:p>
            <a:pPr marL="0" lvl="0" indent="0" algn="l" rtl="0">
              <a:spcAft>
                <a:spcPts val="600"/>
              </a:spcAft>
              <a:buSzPts val="1200"/>
              <a:buNone/>
            </a:pPr>
            <a:r>
              <a:rPr lang="en-US" sz="1000" b="1">
                <a:latin typeface="IBM Plex Sans" panose="020B0503050203000203" pitchFamily="34" charset="0"/>
              </a:rPr>
              <a:t>DURATION AND FREQUENCY</a:t>
            </a:r>
          </a:p>
          <a:p>
            <a:pPr marL="349250" lvl="0" indent="-171450" algn="l" rtl="0">
              <a:spcAft>
                <a:spcPts val="600"/>
              </a:spcAft>
              <a:buSzPct val="100000"/>
              <a:buFont typeface="Arial" panose="020B0604020202020204" pitchFamily="34" charset="0"/>
              <a:buChar char="•"/>
            </a:pPr>
            <a:r>
              <a:rPr lang="en-US" sz="1000"/>
              <a:t>Outline the possible duration and frequency of sabbaticals.</a:t>
            </a:r>
          </a:p>
          <a:p>
            <a:pPr marL="349250" lvl="0" indent="-171450" algn="l" rtl="0">
              <a:spcAft>
                <a:spcPts val="600"/>
              </a:spcAft>
              <a:buSzPct val="100000"/>
              <a:buFont typeface="Arial" panose="020B0604020202020204" pitchFamily="34" charset="0"/>
              <a:buChar char="•"/>
            </a:pPr>
            <a:r>
              <a:rPr lang="en-US" sz="1000"/>
              <a:t>Specify what handovers look like to ensure a smooth transition.</a:t>
            </a:r>
            <a:br>
              <a:rPr lang="en-US" sz="1000"/>
            </a:br>
            <a:endParaRPr lang="en-US" sz="1000"/>
          </a:p>
          <a:p>
            <a:pPr marL="0" lvl="0" indent="0" algn="l" rtl="0">
              <a:spcAft>
                <a:spcPts val="600"/>
              </a:spcAft>
              <a:buSzPts val="1200"/>
              <a:buNone/>
            </a:pPr>
            <a:r>
              <a:rPr lang="en-US" sz="1000" b="1">
                <a:latin typeface="IBM Plex Sans" panose="020B0503050203000203" pitchFamily="34" charset="0"/>
              </a:rPr>
              <a:t>APPLICATION PROCESS</a:t>
            </a:r>
          </a:p>
          <a:p>
            <a:pPr marL="349250" lvl="0" indent="-171450" algn="l" rtl="0">
              <a:spcAft>
                <a:spcPts val="600"/>
              </a:spcAft>
              <a:buSzPct val="100000"/>
              <a:buFont typeface="Arial" panose="020B0604020202020204" pitchFamily="34" charset="0"/>
              <a:buChar char="•"/>
            </a:pPr>
            <a:r>
              <a:rPr lang="en-US" sz="1000"/>
              <a:t>Specify how employees can apply for a sabbatical.</a:t>
            </a:r>
          </a:p>
          <a:p>
            <a:pPr marL="349250" lvl="0" indent="-171450" algn="l" rtl="0">
              <a:spcAft>
                <a:spcPts val="600"/>
              </a:spcAft>
              <a:buSzPct val="100000"/>
              <a:buFont typeface="Arial" panose="020B0604020202020204" pitchFamily="34" charset="0"/>
              <a:buChar char="•"/>
            </a:pPr>
            <a:r>
              <a:rPr lang="en-US" sz="1000"/>
              <a:t>Define who makes decisions about the approval of sabbaticals.</a:t>
            </a:r>
          </a:p>
          <a:p>
            <a:pPr marL="349250" lvl="0" indent="-171450" algn="l" rtl="0">
              <a:spcAft>
                <a:spcPts val="600"/>
              </a:spcAft>
              <a:buSzPct val="100000"/>
              <a:buFont typeface="Arial" panose="020B0604020202020204" pitchFamily="34" charset="0"/>
              <a:buChar char="•"/>
            </a:pPr>
            <a:r>
              <a:rPr lang="en-US" sz="1000"/>
              <a:t>Outline how soon employees can apply again in case of rejection.</a:t>
            </a:r>
          </a:p>
          <a:p>
            <a:pPr marL="349250" lvl="0" indent="-171450" algn="l" rtl="0">
              <a:spcAft>
                <a:spcPts val="600"/>
              </a:spcAft>
              <a:buSzPct val="100000"/>
              <a:buFont typeface="Arial" panose="020B0604020202020204" pitchFamily="34" charset="0"/>
              <a:buChar char="•"/>
            </a:pPr>
            <a:r>
              <a:rPr lang="en-US" sz="1000"/>
              <a:t>Specify whether there are cases that receive preference, e.g., because they align with organizational values.</a:t>
            </a:r>
          </a:p>
          <a:p>
            <a:pPr marL="349250" lvl="0" indent="-171450" algn="l" rtl="0">
              <a:spcAft>
                <a:spcPts val="600"/>
              </a:spcAft>
              <a:buSzPct val="100000"/>
              <a:buFont typeface="Arial" panose="020B0604020202020204" pitchFamily="34" charset="0"/>
              <a:buChar char="•"/>
            </a:pPr>
            <a:r>
              <a:rPr lang="en-US" sz="1000"/>
              <a:t>Outline any specific processes or considerations that are applicable to line manager sabbaticals.</a:t>
            </a:r>
            <a:br>
              <a:rPr lang="en-US" sz="1000"/>
            </a:br>
            <a:endParaRPr lang="en-US" sz="1000"/>
          </a:p>
          <a:p>
            <a:pPr marL="0" lvl="0" indent="0" algn="l" rtl="0">
              <a:spcAft>
                <a:spcPts val="600"/>
              </a:spcAft>
              <a:buSzPts val="1200"/>
              <a:buNone/>
            </a:pPr>
            <a:r>
              <a:rPr lang="en-US" sz="1000" b="1">
                <a:latin typeface="IBM Plex Sans" panose="020B0503050203000203" pitchFamily="34" charset="0"/>
              </a:rPr>
              <a:t>COMPENSATION AND BENEFITS</a:t>
            </a:r>
          </a:p>
          <a:p>
            <a:pPr marL="349250" lvl="0" indent="-171450" algn="l" rtl="0">
              <a:spcAft>
                <a:spcPts val="600"/>
              </a:spcAft>
              <a:buSzPct val="100000"/>
              <a:buFont typeface="Arial" panose="020B0604020202020204" pitchFamily="34" charset="0"/>
              <a:buChar char="•"/>
            </a:pPr>
            <a:r>
              <a:rPr lang="en-US" sz="1000"/>
              <a:t>Outline the compensation and benefits guidelines during the sabbatical and specify whether it’s paid or unpaid.</a:t>
            </a:r>
            <a:br>
              <a:rPr lang="en-US" sz="1000"/>
            </a:br>
            <a:endParaRPr lang="en-US" sz="1000"/>
          </a:p>
          <a:p>
            <a:pPr marL="0" lvl="0" indent="0" algn="l" rtl="0">
              <a:spcAft>
                <a:spcPts val="600"/>
              </a:spcAft>
              <a:buSzPts val="1200"/>
              <a:buNone/>
            </a:pPr>
            <a:r>
              <a:rPr lang="en-US" sz="1000" b="1">
                <a:latin typeface="IBM Plex Sans" panose="020B0503050203000203" pitchFamily="34" charset="0"/>
              </a:rPr>
              <a:t>RESPONSIBILITIES AND EXPECTATIONS</a:t>
            </a:r>
          </a:p>
          <a:p>
            <a:pPr marL="349250" lvl="0" indent="-171450" algn="l" rtl="0">
              <a:spcAft>
                <a:spcPts val="600"/>
              </a:spcAft>
              <a:buSzPct val="100000"/>
              <a:buFont typeface="Arial" panose="020B0604020202020204" pitchFamily="34" charset="0"/>
              <a:buChar char="•"/>
            </a:pPr>
            <a:r>
              <a:rPr lang="en-US" sz="1000"/>
              <a:t>Outline the responsibilities an employee has during their sabbatical and the expectations from your organization’s side.</a:t>
            </a:r>
          </a:p>
          <a:p>
            <a:pPr marL="349250" lvl="0" indent="-171450" algn="l" rtl="0">
              <a:spcAft>
                <a:spcPts val="600"/>
              </a:spcAft>
              <a:buSzPct val="100000"/>
              <a:buFont typeface="Arial" panose="020B0604020202020204" pitchFamily="34" charset="0"/>
              <a:buChar char="•"/>
            </a:pPr>
            <a:r>
              <a:rPr lang="en-US" sz="1000"/>
              <a:t>Specify what happens to company equipment during the sabbatical.</a:t>
            </a:r>
            <a:br>
              <a:rPr lang="en-US" sz="1000"/>
            </a:br>
            <a:endParaRPr lang="en-US" sz="1000"/>
          </a:p>
          <a:p>
            <a:pPr marL="0" lvl="0" indent="0" algn="l" rtl="0">
              <a:spcAft>
                <a:spcPts val="600"/>
              </a:spcAft>
              <a:buSzPts val="1200"/>
              <a:buNone/>
            </a:pPr>
            <a:r>
              <a:rPr lang="en-US" sz="1000" b="1">
                <a:latin typeface="IBM Plex Sans" panose="020B0503050203000203" pitchFamily="34" charset="0"/>
              </a:rPr>
              <a:t>RETURNING TO WORK</a:t>
            </a:r>
          </a:p>
          <a:p>
            <a:pPr marL="349250" lvl="0" indent="-171450" algn="l" rtl="0">
              <a:spcAft>
                <a:spcPts val="600"/>
              </a:spcAft>
              <a:buSzPct val="100000"/>
              <a:buFont typeface="Arial" panose="020B0604020202020204" pitchFamily="34" charset="0"/>
              <a:buChar char="•"/>
            </a:pPr>
            <a:r>
              <a:rPr lang="en-US" sz="1000"/>
              <a:t>Outline the reintegration process.</a:t>
            </a:r>
          </a:p>
          <a:p>
            <a:pPr marL="349250" lvl="0" indent="-171450" algn="l" rtl="0">
              <a:spcAft>
                <a:spcPts val="600"/>
              </a:spcAft>
              <a:buSzPct val="100000"/>
              <a:buFont typeface="Arial" panose="020B0604020202020204" pitchFamily="34" charset="0"/>
              <a:buChar char="•"/>
            </a:pPr>
            <a:r>
              <a:rPr lang="en-US" sz="1000"/>
              <a:t>Clarify whether employees can resign during their sabbatical and what the notice period is.</a:t>
            </a:r>
          </a:p>
          <a:p>
            <a:pPr marL="349250" lvl="0" indent="-171450" algn="l" rtl="0">
              <a:spcAft>
                <a:spcPts val="600"/>
              </a:spcAft>
              <a:buSzPct val="100000"/>
              <a:buFont typeface="Arial" panose="020B0604020202020204" pitchFamily="34" charset="0"/>
              <a:buChar char="•"/>
            </a:pPr>
            <a:r>
              <a:rPr lang="en-US" sz="1000"/>
              <a:t>Outline any processes applicable to organizational restructuring in the absence of the employee.</a:t>
            </a:r>
          </a:p>
        </p:txBody>
      </p:sp>
      <p:sp>
        <p:nvSpPr>
          <p:cNvPr id="11" name="Google Shape;11;p11">
            <a:extLst>
              <a:ext uri="{FF2B5EF4-FFF2-40B4-BE49-F238E27FC236}">
                <a16:creationId xmlns:a16="http://schemas.microsoft.com/office/drawing/2014/main" id="{4724B09B-3B2D-04A9-51F8-19D46B52DD5C}"/>
              </a:ext>
            </a:extLst>
          </p:cNvPr>
          <p:cNvSpPr/>
          <p:nvPr/>
        </p:nvSpPr>
        <p:spPr>
          <a:xfrm>
            <a:off x="373617" y="239419"/>
            <a:ext cx="657000" cy="671100"/>
          </a:xfrm>
          <a:prstGeom prst="ellipse">
            <a:avLst/>
          </a:prstGeom>
          <a:solidFill>
            <a:schemeClr val="accent1"/>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2" name="Google Shape;11;p11">
            <a:extLst>
              <a:ext uri="{FF2B5EF4-FFF2-40B4-BE49-F238E27FC236}">
                <a16:creationId xmlns:a16="http://schemas.microsoft.com/office/drawing/2014/main" id="{4500A0C6-C653-A6FD-9CB0-EEBDF4F01F3D}"/>
              </a:ext>
            </a:extLst>
          </p:cNvPr>
          <p:cNvSpPr/>
          <p:nvPr/>
        </p:nvSpPr>
        <p:spPr>
          <a:xfrm>
            <a:off x="327542" y="336232"/>
            <a:ext cx="657000" cy="671100"/>
          </a:xfrm>
          <a:prstGeom prst="ellipse">
            <a:avLst/>
          </a:prstGeom>
          <a:noFill/>
          <a:ln w="19050" cap="flat" cmpd="sng">
            <a:solidFill>
              <a:schemeClr val="tx1"/>
            </a:solidFill>
            <a:round/>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 name="Google Shape;76;p3">
            <a:extLst>
              <a:ext uri="{FF2B5EF4-FFF2-40B4-BE49-F238E27FC236}">
                <a16:creationId xmlns:a16="http://schemas.microsoft.com/office/drawing/2014/main" id="{94B51E22-D352-EC0B-115B-A8AF68C14004}"/>
              </a:ext>
            </a:extLst>
          </p:cNvPr>
          <p:cNvSpPr txBox="1"/>
          <p:nvPr/>
        </p:nvSpPr>
        <p:spPr>
          <a:xfrm>
            <a:off x="419812" y="10365308"/>
            <a:ext cx="6744576" cy="218385"/>
          </a:xfrm>
          <a:prstGeom prst="rect">
            <a:avLst/>
          </a:prstGeom>
          <a:noFill/>
          <a:ln>
            <a:noFill/>
          </a:ln>
        </p:spPr>
        <p:txBody>
          <a:bodyPr spcFirstLastPara="1" wrap="square" lIns="0" tIns="0" rIns="0" bIns="0" anchor="ctr" anchorCtr="0">
            <a:noAutofit/>
          </a:bodyPr>
          <a:lstStyle/>
          <a:p>
            <a:pPr marL="0" marR="0" lvl="0" indent="0" algn="r" rtl="0">
              <a:lnSpc>
                <a:spcPct val="114000"/>
              </a:lnSpc>
              <a:spcBef>
                <a:spcPts val="0"/>
              </a:spcBef>
              <a:spcAft>
                <a:spcPts val="0"/>
              </a:spcAft>
              <a:buClr>
                <a:schemeClr val="dk2"/>
              </a:buClr>
              <a:buSzPts val="900"/>
              <a:buFont typeface="Arial"/>
              <a:buNone/>
            </a:pPr>
            <a:r>
              <a:rPr lang="en-US" sz="900">
                <a:solidFill>
                  <a:schemeClr val="tx1"/>
                </a:solidFill>
                <a:latin typeface="IBM Plex Mono" panose="020B0509050203000203" pitchFamily="49" charset="77"/>
                <a:sym typeface="IBM Plex Sans"/>
              </a:rPr>
              <a:t>Sabbatical Policy // </a:t>
            </a:r>
            <a:r>
              <a:rPr lang="en-US" sz="900" b="1">
                <a:solidFill>
                  <a:schemeClr val="bg2"/>
                </a:solidFill>
                <a:latin typeface="IBM Plex Mono" panose="020B0509050203000203" pitchFamily="49" charset="77"/>
                <a:sym typeface="IBM Plex Sans"/>
              </a:rPr>
              <a:t>03</a:t>
            </a:r>
            <a:endParaRPr lang="en-US" sz="1500" b="1" u="none" strike="noStrike" cap="none">
              <a:solidFill>
                <a:schemeClr val="bg2"/>
              </a:solidFill>
              <a:latin typeface="IBM Plex Mono" panose="020B0509050203000203" pitchFamily="49" charset="77"/>
              <a:sym typeface="Arial"/>
            </a:endParaRPr>
          </a:p>
        </p:txBody>
      </p:sp>
      <p:sp>
        <p:nvSpPr>
          <p:cNvPr id="6" name="Google Shape;50;p2">
            <a:extLst>
              <a:ext uri="{FF2B5EF4-FFF2-40B4-BE49-F238E27FC236}">
                <a16:creationId xmlns:a16="http://schemas.microsoft.com/office/drawing/2014/main" id="{4EE978AF-3C40-C623-CB2C-5C59C6D53531}"/>
              </a:ext>
            </a:extLst>
          </p:cNvPr>
          <p:cNvSpPr txBox="1">
            <a:spLocks noGrp="1"/>
          </p:cNvSpPr>
          <p:nvPr>
            <p:ph type="title"/>
          </p:nvPr>
        </p:nvSpPr>
        <p:spPr>
          <a:xfrm>
            <a:off x="1116013" y="431801"/>
            <a:ext cx="4765594" cy="588477"/>
          </a:xfrm>
          <a:prstGeom prst="rect">
            <a:avLst/>
          </a:prstGeom>
          <a:noFill/>
          <a:ln>
            <a:noFill/>
          </a:ln>
        </p:spPr>
        <p:txBody>
          <a:bodyPr spcFirstLastPara="1" wrap="square" lIns="0" tIns="0" rIns="0" bIns="0" anchor="t" anchorCtr="0">
            <a:noAutofit/>
          </a:bodyPr>
          <a:lstStyle/>
          <a:p>
            <a:pPr>
              <a:buSzPts val="2700"/>
            </a:pPr>
            <a:r>
              <a:rPr lang="en-US"/>
              <a:t>Building Blocks | </a:t>
            </a:r>
            <a:r>
              <a:rPr lang="en-US" sz="1400" b="1">
                <a:solidFill>
                  <a:schemeClr val="dk2"/>
                </a:solidFill>
                <a:latin typeface="IBM Plex Sans SemiBold" panose="020B0503050203000203" pitchFamily="34" charset="0"/>
              </a:rPr>
              <a:t>Sabbatical policy</a:t>
            </a:r>
            <a:br>
              <a:rPr lang="en-US" sz="1400" b="1">
                <a:solidFill>
                  <a:schemeClr val="dk2"/>
                </a:solidFill>
                <a:latin typeface="IBM Plex Sans SemiBold" panose="020B0503050203000203" pitchFamily="34" charset="0"/>
              </a:rPr>
            </a:br>
            <a:r>
              <a:rPr lang="en-US" sz="1100">
                <a:solidFill>
                  <a:srgbClr val="31216B"/>
                </a:solidFill>
                <a:latin typeface="IBM Plex Mono"/>
                <a:ea typeface="IBM Plex Mono"/>
                <a:cs typeface="IBM Plex Mono"/>
                <a:sym typeface="IBM Plex Mono"/>
              </a:rPr>
              <a:t>See below an overview of the building blocks of a sabbatical policy, alongside with the examples.</a:t>
            </a:r>
            <a:br>
              <a:rPr lang="en-US" sz="1100" b="1">
                <a:solidFill>
                  <a:schemeClr val="accent2"/>
                </a:solidFill>
              </a:rPr>
            </a:br>
            <a:endParaRPr sz="1100" b="1">
              <a:solidFill>
                <a:schemeClr val="dk2"/>
              </a:solidFill>
              <a:latin typeface="IBM Plex Sans SemiBold" panose="020B0503050203000203"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8" name="Google Shape;51;p2">
            <a:extLst>
              <a:ext uri="{FF2B5EF4-FFF2-40B4-BE49-F238E27FC236}">
                <a16:creationId xmlns:a16="http://schemas.microsoft.com/office/drawing/2014/main" id="{2A29A354-FEA0-2808-A9CD-501632F6E8CB}"/>
              </a:ext>
            </a:extLst>
          </p:cNvPr>
          <p:cNvSpPr txBox="1">
            <a:spLocks noGrp="1"/>
          </p:cNvSpPr>
          <p:nvPr>
            <p:ph type="body" idx="1"/>
          </p:nvPr>
        </p:nvSpPr>
        <p:spPr>
          <a:xfrm>
            <a:off x="419812" y="1610214"/>
            <a:ext cx="6744576" cy="1233730"/>
          </a:xfrm>
          <a:prstGeom prst="rect">
            <a:avLst/>
          </a:prstGeom>
          <a:noFill/>
          <a:ln>
            <a:noFill/>
          </a:ln>
        </p:spPr>
        <p:txBody>
          <a:bodyPr spcFirstLastPara="1" wrap="square" lIns="0" tIns="0" rIns="0" bIns="0" anchor="t" anchorCtr="0">
            <a:noAutofit/>
          </a:bodyPr>
          <a:lstStyle/>
          <a:p>
            <a:pPr marL="0" lvl="0" indent="0" algn="l" rtl="0">
              <a:spcAft>
                <a:spcPts val="600"/>
              </a:spcAft>
              <a:buSzPts val="1200"/>
              <a:buNone/>
            </a:pPr>
            <a:r>
              <a:rPr lang="en-US" sz="1000" b="1">
                <a:latin typeface="IBM Plex Sans" panose="020B0503050203000203" pitchFamily="34" charset="0"/>
              </a:rPr>
              <a:t>CANCELLATION OR MODIFICATION</a:t>
            </a:r>
          </a:p>
          <a:p>
            <a:pPr marL="349250" lvl="0" indent="-171450" algn="l" rtl="0">
              <a:spcAft>
                <a:spcPts val="600"/>
              </a:spcAft>
              <a:buSzPct val="100000"/>
              <a:buFont typeface="Arial" panose="020B0604020202020204" pitchFamily="34" charset="0"/>
              <a:buChar char="•"/>
            </a:pPr>
            <a:r>
              <a:rPr lang="en-US" sz="1000"/>
              <a:t>Declare the conditions under which a sabbatical may be canceled or modified by the organization.</a:t>
            </a:r>
            <a:br>
              <a:rPr lang="en-US" sz="1000"/>
            </a:br>
            <a:endParaRPr lang="en-US" sz="1000"/>
          </a:p>
          <a:p>
            <a:pPr marL="0" indent="0">
              <a:spcAft>
                <a:spcPts val="600"/>
              </a:spcAft>
              <a:buSzPct val="100000"/>
            </a:pPr>
            <a:r>
              <a:rPr lang="en-US" sz="1000" b="1">
                <a:latin typeface="IBM Plex Sans" panose="020B0503050203000203" pitchFamily="34" charset="0"/>
              </a:rPr>
              <a:t>NONDISCRIMINATION AND EQUAL OPPORTUNITY</a:t>
            </a:r>
          </a:p>
          <a:p>
            <a:pPr marL="349250" lvl="0" indent="-171450" algn="l" rtl="0">
              <a:spcAft>
                <a:spcPts val="600"/>
              </a:spcAft>
              <a:buSzPct val="100000"/>
              <a:buFont typeface="Arial" panose="020B0604020202020204" pitchFamily="34" charset="0"/>
              <a:buChar char="•"/>
            </a:pPr>
            <a:r>
              <a:rPr lang="en-US" sz="1000"/>
              <a:t>State your commitment and the steps taken to avoid discriminatory practices and enable equal opportunities.</a:t>
            </a:r>
            <a:br>
              <a:rPr lang="en-US" sz="1000"/>
            </a:br>
            <a:endParaRPr lang="en-US" sz="1000"/>
          </a:p>
          <a:p>
            <a:pPr marL="0" lvl="0" indent="0" algn="l" rtl="0">
              <a:spcAft>
                <a:spcPts val="600"/>
              </a:spcAft>
              <a:buSzPts val="1200"/>
              <a:buNone/>
            </a:pPr>
            <a:r>
              <a:rPr lang="en-US" sz="1000" b="1">
                <a:latin typeface="IBM Plex Sans" panose="020B0503050203000203" pitchFamily="34" charset="0"/>
              </a:rPr>
              <a:t>CONFIDENTIALITY</a:t>
            </a:r>
          </a:p>
          <a:p>
            <a:pPr marL="349250" lvl="0" indent="-171450" algn="l" rtl="0">
              <a:spcAft>
                <a:spcPts val="600"/>
              </a:spcAft>
              <a:buSzPct val="100000"/>
              <a:buFont typeface="Arial" panose="020B0604020202020204" pitchFamily="34" charset="0"/>
              <a:buChar char="•"/>
            </a:pPr>
            <a:r>
              <a:rPr lang="en-US" sz="1000"/>
              <a:t>Outline your commitment as well as any limitations to confidentiality.</a:t>
            </a:r>
          </a:p>
          <a:p>
            <a:pPr marL="349250" lvl="0" indent="-171450" algn="l" rtl="0">
              <a:spcAft>
                <a:spcPts val="600"/>
              </a:spcAft>
              <a:buSzPct val="100000"/>
              <a:buFont typeface="Arial" panose="020B0604020202020204" pitchFamily="34" charset="0"/>
              <a:buChar char="•"/>
            </a:pPr>
            <a:r>
              <a:rPr lang="en-US" sz="1000"/>
              <a:t>Define what communications will be shared with the employee’s team.</a:t>
            </a:r>
            <a:br>
              <a:rPr lang="en-US" sz="1000"/>
            </a:br>
            <a:endParaRPr lang="en-US" sz="1000"/>
          </a:p>
          <a:p>
            <a:pPr marL="0" lvl="0" indent="0" algn="l" rtl="0">
              <a:spcAft>
                <a:spcPts val="600"/>
              </a:spcAft>
              <a:buSzPts val="1200"/>
              <a:buNone/>
            </a:pPr>
            <a:r>
              <a:rPr lang="en-US" sz="1000" b="1">
                <a:latin typeface="IBM Plex Sans" panose="020B0503050203000203" pitchFamily="34" charset="0"/>
              </a:rPr>
              <a:t>REVIEW AND EVALUATION</a:t>
            </a:r>
          </a:p>
          <a:p>
            <a:pPr marL="349250" lvl="0" indent="-171450" algn="l" rtl="0">
              <a:spcAft>
                <a:spcPts val="600"/>
              </a:spcAft>
              <a:buSzPct val="100000"/>
              <a:buFont typeface="Arial" panose="020B0604020202020204" pitchFamily="34" charset="0"/>
              <a:buChar char="•"/>
            </a:pPr>
            <a:r>
              <a:rPr lang="en-US" sz="1000"/>
              <a:t>Define a cadence for reviewing your sabbatical policy.</a:t>
            </a:r>
            <a:br>
              <a:rPr lang="en-US" sz="1000"/>
            </a:br>
            <a:endParaRPr lang="en-US" sz="1000"/>
          </a:p>
          <a:p>
            <a:pPr marL="0" lvl="0" indent="0" algn="l" rtl="0">
              <a:spcAft>
                <a:spcPts val="600"/>
              </a:spcAft>
              <a:buSzPts val="1200"/>
              <a:buNone/>
            </a:pPr>
            <a:r>
              <a:rPr lang="en-US" sz="1000" b="1">
                <a:latin typeface="IBM Plex Sans" panose="020B0503050203000203" pitchFamily="34" charset="0"/>
              </a:rPr>
              <a:t>RESOURCES AND SUPPORT</a:t>
            </a:r>
          </a:p>
          <a:p>
            <a:pPr marL="349250" lvl="0" indent="-171450" algn="l" rtl="0">
              <a:spcAft>
                <a:spcPts val="600"/>
              </a:spcAft>
              <a:buSzPct val="100000"/>
              <a:buFont typeface="Arial" panose="020B0604020202020204" pitchFamily="34" charset="0"/>
              <a:buChar char="•"/>
            </a:pPr>
            <a:r>
              <a:rPr lang="en-US" sz="1000"/>
              <a:t>Outline whom employees can contact for questions and guidance around sabbaticals.</a:t>
            </a:r>
            <a:br>
              <a:rPr lang="en-US" sz="1000"/>
            </a:br>
            <a:endParaRPr lang="en-US" sz="1000"/>
          </a:p>
          <a:p>
            <a:pPr marL="0" lvl="0" indent="0" algn="l" rtl="0">
              <a:spcAft>
                <a:spcPts val="600"/>
              </a:spcAft>
              <a:buSzPts val="1200"/>
              <a:buNone/>
            </a:pPr>
            <a:r>
              <a:rPr lang="en-US" sz="1000" b="1">
                <a:latin typeface="IBM Plex Sans" panose="020B0503050203000203" pitchFamily="34" charset="0"/>
              </a:rPr>
              <a:t>LEGAL COMPLIANCE</a:t>
            </a:r>
          </a:p>
          <a:p>
            <a:pPr marL="349250" lvl="0" indent="-171450" algn="l" rtl="0">
              <a:spcAft>
                <a:spcPts val="600"/>
              </a:spcAft>
              <a:buSzPct val="100000"/>
              <a:buFont typeface="Arial" panose="020B0604020202020204" pitchFamily="34" charset="0"/>
              <a:buChar char="•"/>
            </a:pPr>
            <a:r>
              <a:rPr lang="en-US" sz="1000"/>
              <a:t>Ensure and state the compliance of your policy with relevant laws and regulations.</a:t>
            </a:r>
            <a:br>
              <a:rPr lang="en-US" sz="1000"/>
            </a:br>
            <a:endParaRPr lang="en-US" sz="1000"/>
          </a:p>
          <a:p>
            <a:pPr marL="0" lvl="0" indent="0" algn="l" rtl="0">
              <a:spcAft>
                <a:spcPts val="600"/>
              </a:spcAft>
              <a:buSzPts val="1200"/>
              <a:buNone/>
            </a:pPr>
            <a:r>
              <a:rPr lang="en-US" sz="1000" b="1">
                <a:latin typeface="IBM Plex Sans" panose="020B0503050203000203" pitchFamily="34" charset="0"/>
              </a:rPr>
              <a:t>EFFECTIVE DATE AND REVISION HISTORY</a:t>
            </a:r>
          </a:p>
          <a:p>
            <a:pPr marL="349250" lvl="0" indent="-171450" algn="l" rtl="0">
              <a:spcAft>
                <a:spcPts val="600"/>
              </a:spcAft>
              <a:buSzPct val="100000"/>
              <a:buFont typeface="Arial" panose="020B0604020202020204" pitchFamily="34" charset="0"/>
              <a:buChar char="•"/>
            </a:pPr>
            <a:r>
              <a:rPr lang="en-US" sz="1000"/>
              <a:t>Outline the effective date of your sabbatical policy and take note of the revision history.</a:t>
            </a:r>
          </a:p>
        </p:txBody>
      </p:sp>
      <p:sp>
        <p:nvSpPr>
          <p:cNvPr id="11" name="Google Shape;11;p11">
            <a:extLst>
              <a:ext uri="{FF2B5EF4-FFF2-40B4-BE49-F238E27FC236}">
                <a16:creationId xmlns:a16="http://schemas.microsoft.com/office/drawing/2014/main" id="{4724B09B-3B2D-04A9-51F8-19D46B52DD5C}"/>
              </a:ext>
            </a:extLst>
          </p:cNvPr>
          <p:cNvSpPr/>
          <p:nvPr/>
        </p:nvSpPr>
        <p:spPr>
          <a:xfrm>
            <a:off x="373617" y="239419"/>
            <a:ext cx="657000" cy="671100"/>
          </a:xfrm>
          <a:prstGeom prst="ellipse">
            <a:avLst/>
          </a:prstGeom>
          <a:solidFill>
            <a:schemeClr val="accent1"/>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2" name="Google Shape;11;p11">
            <a:extLst>
              <a:ext uri="{FF2B5EF4-FFF2-40B4-BE49-F238E27FC236}">
                <a16:creationId xmlns:a16="http://schemas.microsoft.com/office/drawing/2014/main" id="{4500A0C6-C653-A6FD-9CB0-EEBDF4F01F3D}"/>
              </a:ext>
            </a:extLst>
          </p:cNvPr>
          <p:cNvSpPr/>
          <p:nvPr/>
        </p:nvSpPr>
        <p:spPr>
          <a:xfrm>
            <a:off x="327542" y="336232"/>
            <a:ext cx="657000" cy="671100"/>
          </a:xfrm>
          <a:prstGeom prst="ellipse">
            <a:avLst/>
          </a:prstGeom>
          <a:noFill/>
          <a:ln w="19050" cap="flat" cmpd="sng">
            <a:solidFill>
              <a:schemeClr val="tx1"/>
            </a:solidFill>
            <a:round/>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 name="Google Shape;76;p3">
            <a:extLst>
              <a:ext uri="{FF2B5EF4-FFF2-40B4-BE49-F238E27FC236}">
                <a16:creationId xmlns:a16="http://schemas.microsoft.com/office/drawing/2014/main" id="{94B51E22-D352-EC0B-115B-A8AF68C14004}"/>
              </a:ext>
            </a:extLst>
          </p:cNvPr>
          <p:cNvSpPr txBox="1"/>
          <p:nvPr/>
        </p:nvSpPr>
        <p:spPr>
          <a:xfrm>
            <a:off x="419812" y="10365308"/>
            <a:ext cx="6744576" cy="218385"/>
          </a:xfrm>
          <a:prstGeom prst="rect">
            <a:avLst/>
          </a:prstGeom>
          <a:noFill/>
          <a:ln>
            <a:noFill/>
          </a:ln>
        </p:spPr>
        <p:txBody>
          <a:bodyPr spcFirstLastPara="1" wrap="square" lIns="0" tIns="0" rIns="0" bIns="0" anchor="ctr" anchorCtr="0">
            <a:noAutofit/>
          </a:bodyPr>
          <a:lstStyle/>
          <a:p>
            <a:pPr marL="0" marR="0" lvl="0" indent="0" algn="r" rtl="0">
              <a:lnSpc>
                <a:spcPct val="114000"/>
              </a:lnSpc>
              <a:spcBef>
                <a:spcPts val="0"/>
              </a:spcBef>
              <a:spcAft>
                <a:spcPts val="0"/>
              </a:spcAft>
              <a:buClr>
                <a:schemeClr val="dk2"/>
              </a:buClr>
              <a:buSzPts val="900"/>
              <a:buFont typeface="Arial"/>
              <a:buNone/>
            </a:pPr>
            <a:r>
              <a:rPr lang="en-US" sz="900">
                <a:solidFill>
                  <a:schemeClr val="tx1"/>
                </a:solidFill>
                <a:latin typeface="IBM Plex Mono" panose="020B0509050203000203" pitchFamily="49" charset="77"/>
                <a:sym typeface="IBM Plex Sans"/>
              </a:rPr>
              <a:t>Sabbatical Policy // </a:t>
            </a:r>
            <a:r>
              <a:rPr lang="en-US" sz="900" b="1">
                <a:solidFill>
                  <a:schemeClr val="bg2"/>
                </a:solidFill>
                <a:latin typeface="IBM Plex Mono" panose="020B0509050203000203" pitchFamily="49" charset="77"/>
                <a:sym typeface="IBM Plex Sans"/>
              </a:rPr>
              <a:t>04</a:t>
            </a:r>
            <a:endParaRPr lang="en-US" sz="1500" b="1" u="none" strike="noStrike" cap="none">
              <a:solidFill>
                <a:schemeClr val="bg2"/>
              </a:solidFill>
              <a:latin typeface="IBM Plex Mono" panose="020B0509050203000203" pitchFamily="49" charset="77"/>
              <a:sym typeface="Arial"/>
            </a:endParaRPr>
          </a:p>
        </p:txBody>
      </p:sp>
      <p:sp>
        <p:nvSpPr>
          <p:cNvPr id="6" name="Google Shape;50;p2">
            <a:extLst>
              <a:ext uri="{FF2B5EF4-FFF2-40B4-BE49-F238E27FC236}">
                <a16:creationId xmlns:a16="http://schemas.microsoft.com/office/drawing/2014/main" id="{4EE978AF-3C40-C623-CB2C-5C59C6D53531}"/>
              </a:ext>
            </a:extLst>
          </p:cNvPr>
          <p:cNvSpPr txBox="1">
            <a:spLocks noGrp="1"/>
          </p:cNvSpPr>
          <p:nvPr>
            <p:ph type="title"/>
          </p:nvPr>
        </p:nvSpPr>
        <p:spPr>
          <a:xfrm>
            <a:off x="1116013" y="431801"/>
            <a:ext cx="4765594" cy="588477"/>
          </a:xfrm>
          <a:prstGeom prst="rect">
            <a:avLst/>
          </a:prstGeom>
          <a:noFill/>
          <a:ln>
            <a:noFill/>
          </a:ln>
        </p:spPr>
        <p:txBody>
          <a:bodyPr spcFirstLastPara="1" wrap="square" lIns="0" tIns="0" rIns="0" bIns="0" anchor="t" anchorCtr="0">
            <a:noAutofit/>
          </a:bodyPr>
          <a:lstStyle/>
          <a:p>
            <a:pPr>
              <a:buSzPts val="2700"/>
            </a:pPr>
            <a:r>
              <a:rPr lang="en-US"/>
              <a:t>Building Blocks | </a:t>
            </a:r>
            <a:r>
              <a:rPr lang="en-US" sz="1400" b="1">
                <a:solidFill>
                  <a:schemeClr val="dk2"/>
                </a:solidFill>
                <a:latin typeface="IBM Plex Sans SemiBold" panose="020B0503050203000203" pitchFamily="34" charset="0"/>
              </a:rPr>
              <a:t>Sabbatical policy</a:t>
            </a:r>
            <a:br>
              <a:rPr lang="en-US" sz="1400" b="1">
                <a:solidFill>
                  <a:schemeClr val="dk2"/>
                </a:solidFill>
                <a:latin typeface="IBM Plex Sans SemiBold" panose="020B0503050203000203" pitchFamily="34" charset="0"/>
              </a:rPr>
            </a:br>
            <a:r>
              <a:rPr lang="en-US" sz="1100">
                <a:solidFill>
                  <a:srgbClr val="31216B"/>
                </a:solidFill>
                <a:latin typeface="IBM Plex Mono"/>
                <a:ea typeface="IBM Plex Mono"/>
                <a:cs typeface="IBM Plex Mono"/>
                <a:sym typeface="IBM Plex Mono"/>
              </a:rPr>
              <a:t>See below an overview of the building blocks of a sabbatical policy, alongside with examples.</a:t>
            </a:r>
            <a:br>
              <a:rPr lang="en-US" sz="1100" b="1">
                <a:solidFill>
                  <a:schemeClr val="accent2"/>
                </a:solidFill>
              </a:rPr>
            </a:br>
            <a:endParaRPr sz="1100" b="1">
              <a:solidFill>
                <a:schemeClr val="dk2"/>
              </a:solidFill>
              <a:latin typeface="IBM Plex Sans SemiBold" panose="020B0503050203000203" pitchFamily="34" charset="0"/>
            </a:endParaRPr>
          </a:p>
        </p:txBody>
      </p:sp>
    </p:spTree>
    <p:extLst>
      <p:ext uri="{BB962C8B-B14F-4D97-AF65-F5344CB8AC3E}">
        <p14:creationId xmlns:p14="http://schemas.microsoft.com/office/powerpoint/2010/main" val="1654185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10" name="Google Shape;50;p2">
            <a:extLst>
              <a:ext uri="{FF2B5EF4-FFF2-40B4-BE49-F238E27FC236}">
                <a16:creationId xmlns:a16="http://schemas.microsoft.com/office/drawing/2014/main" id="{6F051E12-3AC0-CE33-8AFB-2AAD6CF358F4}"/>
              </a:ext>
            </a:extLst>
          </p:cNvPr>
          <p:cNvSpPr txBox="1">
            <a:spLocks noGrp="1"/>
          </p:cNvSpPr>
          <p:nvPr>
            <p:ph type="title"/>
          </p:nvPr>
        </p:nvSpPr>
        <p:spPr>
          <a:xfrm>
            <a:off x="1116013" y="431801"/>
            <a:ext cx="4905079" cy="588477"/>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700"/>
              <a:buFont typeface="IBM Plex Sans"/>
              <a:buNone/>
            </a:pPr>
            <a:r>
              <a:rPr lang="en-US"/>
              <a:t>Example| </a:t>
            </a:r>
            <a:r>
              <a:rPr lang="en-US" sz="1400" b="1">
                <a:solidFill>
                  <a:schemeClr val="accent2"/>
                </a:solidFill>
                <a:latin typeface="IBM Plex Sans SemiBold" panose="020B0503050203000203" pitchFamily="34" charset="0"/>
              </a:rPr>
              <a:t>Sabbatical policy</a:t>
            </a:r>
            <a:br>
              <a:rPr lang="en-US" sz="1400" b="1">
                <a:solidFill>
                  <a:schemeClr val="accent2"/>
                </a:solidFill>
              </a:rPr>
            </a:br>
            <a:r>
              <a:rPr lang="en-US" sz="1100">
                <a:solidFill>
                  <a:srgbClr val="31216B"/>
                </a:solidFill>
                <a:latin typeface="IBM Plex Mono"/>
                <a:ea typeface="IBM Plex Mono"/>
                <a:cs typeface="IBM Plex Mono"/>
                <a:sym typeface="IBM Plex Mono"/>
              </a:rPr>
              <a:t>See below an example of a sabbatical policy. You can use this as a template to build or review your own. Make sure to consider your organization’s needs and context.</a:t>
            </a:r>
            <a:br>
              <a:rPr lang="en-US" sz="1100">
                <a:solidFill>
                  <a:srgbClr val="31216B"/>
                </a:solidFill>
                <a:latin typeface="IBM Plex Mono"/>
                <a:ea typeface="IBM Plex Mono"/>
                <a:cs typeface="IBM Plex Mono"/>
                <a:sym typeface="IBM Plex Mono"/>
              </a:rPr>
            </a:br>
            <a:br>
              <a:rPr lang="en-US" sz="1100">
                <a:solidFill>
                  <a:srgbClr val="31216B"/>
                </a:solidFill>
                <a:latin typeface="IBM Plex Mono"/>
                <a:ea typeface="IBM Plex Mono"/>
                <a:cs typeface="IBM Plex Mono"/>
                <a:sym typeface="IBM Plex Mono"/>
              </a:rPr>
            </a:br>
            <a:endParaRPr lang="en-US" sz="1400" b="1">
              <a:solidFill>
                <a:schemeClr val="accent2"/>
              </a:solidFill>
            </a:endParaRPr>
          </a:p>
        </p:txBody>
      </p:sp>
      <p:sp>
        <p:nvSpPr>
          <p:cNvPr id="11" name="Google Shape;11;p11">
            <a:extLst>
              <a:ext uri="{FF2B5EF4-FFF2-40B4-BE49-F238E27FC236}">
                <a16:creationId xmlns:a16="http://schemas.microsoft.com/office/drawing/2014/main" id="{4724B09B-3B2D-04A9-51F8-19D46B52DD5C}"/>
              </a:ext>
            </a:extLst>
          </p:cNvPr>
          <p:cNvSpPr/>
          <p:nvPr/>
        </p:nvSpPr>
        <p:spPr>
          <a:xfrm>
            <a:off x="373617" y="239419"/>
            <a:ext cx="657000" cy="671100"/>
          </a:xfrm>
          <a:prstGeom prst="ellipse">
            <a:avLst/>
          </a:prstGeom>
          <a:solidFill>
            <a:srgbClr val="DFDEFF"/>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2" name="Google Shape;11;p11">
            <a:extLst>
              <a:ext uri="{FF2B5EF4-FFF2-40B4-BE49-F238E27FC236}">
                <a16:creationId xmlns:a16="http://schemas.microsoft.com/office/drawing/2014/main" id="{4500A0C6-C653-A6FD-9CB0-EEBDF4F01F3D}"/>
              </a:ext>
            </a:extLst>
          </p:cNvPr>
          <p:cNvSpPr/>
          <p:nvPr/>
        </p:nvSpPr>
        <p:spPr>
          <a:xfrm>
            <a:off x="327542" y="336232"/>
            <a:ext cx="657000" cy="671100"/>
          </a:xfrm>
          <a:prstGeom prst="ellipse">
            <a:avLst/>
          </a:prstGeom>
          <a:noFill/>
          <a:ln w="19050" cap="flat" cmpd="sng">
            <a:solidFill>
              <a:schemeClr val="tx1"/>
            </a:solidFill>
            <a:round/>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 name="Google Shape;76;p3">
            <a:extLst>
              <a:ext uri="{FF2B5EF4-FFF2-40B4-BE49-F238E27FC236}">
                <a16:creationId xmlns:a16="http://schemas.microsoft.com/office/drawing/2014/main" id="{0E78CAAF-A22A-8973-E7C6-6DD785D52C8A}"/>
              </a:ext>
            </a:extLst>
          </p:cNvPr>
          <p:cNvSpPr txBox="1"/>
          <p:nvPr/>
        </p:nvSpPr>
        <p:spPr>
          <a:xfrm>
            <a:off x="419812" y="10365308"/>
            <a:ext cx="6744576" cy="218385"/>
          </a:xfrm>
          <a:prstGeom prst="rect">
            <a:avLst/>
          </a:prstGeom>
          <a:noFill/>
          <a:ln>
            <a:noFill/>
          </a:ln>
        </p:spPr>
        <p:txBody>
          <a:bodyPr spcFirstLastPara="1" wrap="square" lIns="0" tIns="0" rIns="0" bIns="0" anchor="ctr" anchorCtr="0">
            <a:noAutofit/>
          </a:bodyPr>
          <a:lstStyle/>
          <a:p>
            <a:pPr marL="0" marR="0" lvl="0" indent="0" algn="r" rtl="0">
              <a:lnSpc>
                <a:spcPct val="114000"/>
              </a:lnSpc>
              <a:spcBef>
                <a:spcPts val="0"/>
              </a:spcBef>
              <a:spcAft>
                <a:spcPts val="0"/>
              </a:spcAft>
              <a:buClr>
                <a:schemeClr val="dk2"/>
              </a:buClr>
              <a:buSzPts val="900"/>
              <a:buFont typeface="Arial"/>
              <a:buNone/>
            </a:pPr>
            <a:r>
              <a:rPr lang="en-US" sz="900" b="0" i="0" u="none" strike="noStrike" cap="none">
                <a:solidFill>
                  <a:schemeClr val="dk1"/>
                </a:solidFill>
                <a:latin typeface="IBM Plex Mono"/>
                <a:ea typeface="IBM Plex Mono"/>
                <a:cs typeface="IBM Plex Mono"/>
                <a:sym typeface="IBM Plex Mono"/>
              </a:rPr>
              <a:t>Sabbatical Policy </a:t>
            </a:r>
            <a:r>
              <a:rPr lang="en-US" sz="900">
                <a:solidFill>
                  <a:schemeClr val="tx1"/>
                </a:solidFill>
                <a:latin typeface="IBM Plex Mono" panose="020B0509050203000203" pitchFamily="49" charset="77"/>
                <a:sym typeface="IBM Plex Sans"/>
              </a:rPr>
              <a:t>// </a:t>
            </a:r>
            <a:r>
              <a:rPr lang="en-US" sz="900" b="1">
                <a:solidFill>
                  <a:schemeClr val="bg2"/>
                </a:solidFill>
                <a:latin typeface="IBM Plex Mono" panose="020B0509050203000203" pitchFamily="49" charset="77"/>
                <a:sym typeface="IBM Plex Sans"/>
              </a:rPr>
              <a:t>05</a:t>
            </a:r>
            <a:endParaRPr sz="1500" b="1" u="none" strike="noStrike" cap="none">
              <a:solidFill>
                <a:schemeClr val="bg2"/>
              </a:solidFill>
              <a:latin typeface="IBM Plex Mono" panose="020B0509050203000203" pitchFamily="49" charset="77"/>
              <a:sym typeface="Arial"/>
            </a:endParaRPr>
          </a:p>
        </p:txBody>
      </p:sp>
      <p:sp>
        <p:nvSpPr>
          <p:cNvPr id="7" name="Google Shape;51;p2">
            <a:extLst>
              <a:ext uri="{FF2B5EF4-FFF2-40B4-BE49-F238E27FC236}">
                <a16:creationId xmlns:a16="http://schemas.microsoft.com/office/drawing/2014/main" id="{1C70BFFA-6280-7301-586D-641DEAAA4383}"/>
              </a:ext>
            </a:extLst>
          </p:cNvPr>
          <p:cNvSpPr txBox="1">
            <a:spLocks noGrp="1"/>
          </p:cNvSpPr>
          <p:nvPr>
            <p:ph type="body" idx="1"/>
          </p:nvPr>
        </p:nvSpPr>
        <p:spPr>
          <a:xfrm>
            <a:off x="419812" y="1610214"/>
            <a:ext cx="6744576" cy="8379924"/>
          </a:xfrm>
          <a:prstGeom prst="rect">
            <a:avLst/>
          </a:prstGeom>
          <a:noFill/>
          <a:ln>
            <a:noFill/>
          </a:ln>
        </p:spPr>
        <p:txBody>
          <a:bodyPr spcFirstLastPara="1" wrap="square" lIns="0" tIns="0" rIns="0" bIns="0" anchor="t" anchorCtr="0">
            <a:noAutofit/>
          </a:bodyPr>
          <a:lstStyle/>
          <a:p>
            <a:pPr marL="0" lvl="0" indent="0" algn="l" rtl="0">
              <a:spcAft>
                <a:spcPts val="600"/>
              </a:spcAft>
              <a:buSzPts val="1200"/>
              <a:buNone/>
            </a:pPr>
            <a:r>
              <a:rPr lang="en-US" sz="1000" b="1">
                <a:latin typeface="IBM Plex Sans SemiBold" panose="020B0503050203000203" pitchFamily="34" charset="0"/>
              </a:rPr>
              <a:t>INTRODUCTION</a:t>
            </a:r>
          </a:p>
          <a:p>
            <a:pPr marL="0" lvl="0" indent="0" algn="l" rtl="0">
              <a:spcAft>
                <a:spcPts val="600"/>
              </a:spcAft>
              <a:buSzPts val="1200"/>
              <a:buNone/>
            </a:pPr>
            <a:r>
              <a:rPr lang="en-US" sz="1000">
                <a:latin typeface="IBM Plex Sans" panose="020B0503050203000203" pitchFamily="34" charset="0"/>
              </a:rPr>
              <a:t>At </a:t>
            </a:r>
            <a:r>
              <a:rPr lang="en-US" sz="1000">
                <a:solidFill>
                  <a:schemeClr val="accent2"/>
                </a:solidFill>
                <a:latin typeface="IBM Plex Sans" panose="020B0503050203000203" pitchFamily="34" charset="0"/>
              </a:rPr>
              <a:t>[company name]</a:t>
            </a:r>
            <a:r>
              <a:rPr lang="en-US" sz="1000">
                <a:latin typeface="IBM Plex Sans" panose="020B0503050203000203" pitchFamily="34" charset="0"/>
              </a:rPr>
              <a:t>, we value the growth and wellbeing of our employees. We understand that taking sabbaticals for personal and professional development is a vital aspect of employee enrichment. This policy outlines the principles and considerations associated with sabbaticals within our organization.</a:t>
            </a:r>
          </a:p>
          <a:p>
            <a:pPr marL="0" lvl="0" indent="0" algn="l" rtl="0">
              <a:spcAft>
                <a:spcPts val="600"/>
              </a:spcAft>
              <a:buSzPts val="1200"/>
              <a:buNone/>
            </a:pPr>
            <a:br>
              <a:rPr lang="en-US" sz="1000" b="1">
                <a:latin typeface="IBM Plex Sans" panose="020B0503050203000203" pitchFamily="34" charset="0"/>
              </a:rPr>
            </a:br>
            <a:r>
              <a:rPr lang="en-US" sz="1000" b="1">
                <a:latin typeface="IBM Plex Sans SemiBold" panose="020B0503050203000203" pitchFamily="34" charset="0"/>
              </a:rPr>
              <a:t>POLICY STATEMENT</a:t>
            </a:r>
          </a:p>
          <a:p>
            <a:pPr marL="0" lvl="0" indent="0" algn="l" rtl="0">
              <a:spcAft>
                <a:spcPts val="600"/>
              </a:spcAft>
              <a:buSzPts val="1200"/>
              <a:buNone/>
            </a:pPr>
            <a:r>
              <a:rPr lang="en-US" sz="1000">
                <a:solidFill>
                  <a:schemeClr val="accent2"/>
                </a:solidFill>
                <a:latin typeface="IBM Plex Sans" panose="020B0503050203000203" pitchFamily="34" charset="0"/>
              </a:rPr>
              <a:t>[Company name] </a:t>
            </a:r>
            <a:r>
              <a:rPr lang="en-US" sz="1000">
                <a:latin typeface="IBM Plex Sans" panose="020B0503050203000203" pitchFamily="34" charset="0"/>
              </a:rPr>
              <a:t>is committed to supporting employees in their pursuit of sabbaticals to promote personal and professional growth, enrichment, and work-life balance.</a:t>
            </a:r>
          </a:p>
          <a:p>
            <a:pPr marL="0" lvl="0" indent="0" algn="l" rtl="0">
              <a:spcAft>
                <a:spcPts val="600"/>
              </a:spcAft>
              <a:buSzPts val="1200"/>
              <a:buNone/>
            </a:pPr>
            <a:br>
              <a:rPr lang="en-US" sz="1000" b="1">
                <a:latin typeface="IBM Plex Sans" panose="020B0503050203000203" pitchFamily="34" charset="0"/>
              </a:rPr>
            </a:br>
            <a:r>
              <a:rPr lang="en-US" sz="1000" b="1">
                <a:latin typeface="IBM Plex Sans SemiBold" panose="020B0503050203000203" pitchFamily="34" charset="0"/>
              </a:rPr>
              <a:t>ELIGIBILITY CRITERIA</a:t>
            </a:r>
          </a:p>
          <a:p>
            <a:pPr marL="0" lvl="0" indent="0" algn="l" rtl="0">
              <a:spcAft>
                <a:spcPts val="600"/>
              </a:spcAft>
              <a:buSzPts val="1200"/>
              <a:buNone/>
            </a:pPr>
            <a:r>
              <a:rPr lang="en-US" sz="1000">
                <a:latin typeface="IBM Plex Sans" panose="020B0503050203000203" pitchFamily="34" charset="0"/>
              </a:rPr>
              <a:t>Sabbaticals can last for a minimum of </a:t>
            </a:r>
            <a:r>
              <a:rPr lang="en-US" sz="1000">
                <a:solidFill>
                  <a:schemeClr val="accent2"/>
                </a:solidFill>
                <a:latin typeface="IBM Plex Sans" panose="020B0503050203000203" pitchFamily="34" charset="0"/>
              </a:rPr>
              <a:t>[three]</a:t>
            </a:r>
            <a:r>
              <a:rPr lang="en-US" sz="1000">
                <a:latin typeface="IBM Plex Sans" panose="020B0503050203000203" pitchFamily="34" charset="0"/>
              </a:rPr>
              <a:t> months up to a maximum of </a:t>
            </a:r>
            <a:r>
              <a:rPr lang="en-US" sz="1000">
                <a:solidFill>
                  <a:schemeClr val="accent2"/>
                </a:solidFill>
                <a:latin typeface="IBM Plex Sans" panose="020B0503050203000203" pitchFamily="34" charset="0"/>
              </a:rPr>
              <a:t>[twelve]</a:t>
            </a:r>
            <a:r>
              <a:rPr lang="en-US" sz="1000">
                <a:latin typeface="IBM Plex Sans" panose="020B0503050203000203" pitchFamily="34" charset="0"/>
              </a:rPr>
              <a:t> months. Employees are eligible for a sabbatical </a:t>
            </a:r>
            <a:r>
              <a:rPr lang="en-US" sz="1000">
                <a:solidFill>
                  <a:schemeClr val="accent2"/>
                </a:solidFill>
                <a:latin typeface="IBM Plex Sans" panose="020B0503050203000203" pitchFamily="34" charset="0"/>
              </a:rPr>
              <a:t>[once every five years]</a:t>
            </a:r>
            <a:r>
              <a:rPr lang="en-US" sz="1000">
                <a:latin typeface="IBM Plex Sans" panose="020B0503050203000203" pitchFamily="34" charset="0"/>
              </a:rPr>
              <a:t>. A smooth handover needs to be arranged prior to the start of the sabbatical.</a:t>
            </a:r>
          </a:p>
          <a:p>
            <a:pPr marL="0" lvl="0" indent="0" algn="l" rtl="0">
              <a:spcAft>
                <a:spcPts val="600"/>
              </a:spcAft>
              <a:buSzPts val="1200"/>
              <a:buNone/>
            </a:pPr>
            <a:br>
              <a:rPr lang="en-US" sz="1000" b="1">
                <a:latin typeface="IBM Plex Sans" panose="020B0503050203000203" pitchFamily="34" charset="0"/>
              </a:rPr>
            </a:br>
            <a:r>
              <a:rPr lang="en-US" sz="1000" b="1">
                <a:latin typeface="IBM Plex Sans SemiBold" panose="020B0503050203000203" pitchFamily="34" charset="0"/>
              </a:rPr>
              <a:t>TYPES OF SABBATICALS</a:t>
            </a:r>
          </a:p>
          <a:p>
            <a:pPr marL="0" lvl="0" indent="0" algn="l" rtl="0">
              <a:spcAft>
                <a:spcPts val="600"/>
              </a:spcAft>
              <a:buSzPts val="1200"/>
              <a:buNone/>
            </a:pPr>
            <a:r>
              <a:rPr lang="en-US" sz="1000">
                <a:latin typeface="IBM Plex Sans" panose="020B0503050203000203" pitchFamily="34" charset="0"/>
              </a:rPr>
              <a:t>Sabbaticals are available to full-time employees who have completed a minimum of </a:t>
            </a:r>
            <a:r>
              <a:rPr lang="en-US" sz="1000">
                <a:solidFill>
                  <a:schemeClr val="accent2"/>
                </a:solidFill>
                <a:latin typeface="IBM Plex Sans" panose="020B0503050203000203" pitchFamily="34" charset="0"/>
              </a:rPr>
              <a:t>[number of years]</a:t>
            </a:r>
            <a:r>
              <a:rPr lang="en-US" sz="1000">
                <a:latin typeface="IBM Plex Sans" panose="020B0503050203000203" pitchFamily="34" charset="0"/>
              </a:rPr>
              <a:t> years of continuous service with the company and have consistently demonstrated good job performance. After taking a sabbatical, employees need to stay with the company for at least </a:t>
            </a:r>
            <a:r>
              <a:rPr lang="en-US" sz="1000">
                <a:solidFill>
                  <a:schemeClr val="accent2"/>
                </a:solidFill>
                <a:latin typeface="IBM Plex Sans" panose="020B0503050203000203" pitchFamily="34" charset="0"/>
              </a:rPr>
              <a:t>[number of months/years]</a:t>
            </a:r>
            <a:r>
              <a:rPr lang="en-US" sz="1000">
                <a:latin typeface="IBM Plex Sans" panose="020B0503050203000203" pitchFamily="34" charset="0"/>
              </a:rPr>
              <a:t>.</a:t>
            </a:r>
          </a:p>
          <a:p>
            <a:pPr marL="0" lvl="0" indent="0" algn="l" rtl="0">
              <a:spcAft>
                <a:spcPts val="600"/>
              </a:spcAft>
              <a:buSzPts val="1200"/>
              <a:buNone/>
            </a:pPr>
            <a:br>
              <a:rPr lang="en-US" sz="1000" b="1">
                <a:latin typeface="IBM Plex Sans" panose="020B0503050203000203" pitchFamily="34" charset="0"/>
              </a:rPr>
            </a:br>
            <a:r>
              <a:rPr lang="en-US" sz="1000" b="1">
                <a:latin typeface="IBM Plex Sans SemiBold" panose="020B0503050203000203" pitchFamily="34" charset="0"/>
              </a:rPr>
              <a:t>DURATION AND FREQUENCY</a:t>
            </a:r>
          </a:p>
          <a:p>
            <a:pPr marL="0" lvl="0" indent="0" algn="l" rtl="0">
              <a:spcAft>
                <a:spcPts val="600"/>
              </a:spcAft>
              <a:buSzPts val="1200"/>
              <a:buNone/>
            </a:pPr>
            <a:r>
              <a:rPr lang="en-US" sz="1000">
                <a:latin typeface="IBM Plex Sans" panose="020B0503050203000203" pitchFamily="34" charset="0"/>
              </a:rPr>
              <a:t>Employees can request sabbaticals for </a:t>
            </a:r>
            <a:r>
              <a:rPr lang="en-US" sz="1000">
                <a:solidFill>
                  <a:schemeClr val="accent2"/>
                </a:solidFill>
                <a:latin typeface="IBM Plex Sans" panose="020B0503050203000203" pitchFamily="34" charset="0"/>
              </a:rPr>
              <a:t>[personal development, professional development, educational pursuits, or charitable work]</a:t>
            </a:r>
            <a:r>
              <a:rPr lang="en-US" sz="1000">
                <a:latin typeface="IBM Plex Sans" panose="020B0503050203000203" pitchFamily="34" charset="0"/>
              </a:rPr>
              <a:t>.</a:t>
            </a:r>
          </a:p>
          <a:p>
            <a:pPr marL="0" lvl="0" indent="0" algn="l" rtl="0">
              <a:spcAft>
                <a:spcPts val="600"/>
              </a:spcAft>
              <a:buSzPts val="1200"/>
              <a:buNone/>
            </a:pPr>
            <a:br>
              <a:rPr lang="en-US" sz="1000" b="1">
                <a:latin typeface="IBM Plex Sans" panose="020B0503050203000203" pitchFamily="34" charset="0"/>
              </a:rPr>
            </a:br>
            <a:r>
              <a:rPr lang="en-US" sz="1000" b="1">
                <a:latin typeface="IBM Plex Sans SemiBold" panose="020B0503050203000203" pitchFamily="34" charset="0"/>
              </a:rPr>
              <a:t>APPLICATION PROCESS</a:t>
            </a:r>
          </a:p>
          <a:p>
            <a:pPr marL="0" lvl="0" indent="0" algn="l" rtl="0">
              <a:spcAft>
                <a:spcPts val="600"/>
              </a:spcAft>
              <a:buSzPts val="1200"/>
              <a:buNone/>
            </a:pPr>
            <a:r>
              <a:rPr lang="en-US" sz="1000">
                <a:latin typeface="IBM Plex Sans" panose="020B0503050203000203" pitchFamily="34" charset="0"/>
              </a:rPr>
              <a:t>To request a sabbatical, employees must submit a written proposal to their immediate supervisor at least </a:t>
            </a:r>
            <a:r>
              <a:rPr lang="en-US" sz="1000">
                <a:solidFill>
                  <a:schemeClr val="accent2"/>
                </a:solidFill>
                <a:latin typeface="IBM Plex Sans" panose="020B0503050203000203" pitchFamily="34" charset="0"/>
              </a:rPr>
              <a:t>[six]</a:t>
            </a:r>
            <a:r>
              <a:rPr lang="en-US" sz="1000">
                <a:latin typeface="IBM Plex Sans" panose="020B0503050203000203" pitchFamily="34" charset="0"/>
              </a:rPr>
              <a:t> months in advance. The proposal should include the reason for the sabbatical, its duration, and a plan for workload coverage during the absence. Approval will be granted based on the organization's operational needs and business impact. Cases that closely align with the organizational values will have preference. At </a:t>
            </a:r>
            <a:r>
              <a:rPr lang="en-US" sz="1000">
                <a:solidFill>
                  <a:schemeClr val="accent2"/>
                </a:solidFill>
                <a:latin typeface="IBM Plex Sans" panose="020B0503050203000203" pitchFamily="34" charset="0"/>
              </a:rPr>
              <a:t>[company name]</a:t>
            </a:r>
            <a:r>
              <a:rPr lang="en-US" sz="1000">
                <a:latin typeface="IBM Plex Sans" panose="020B0503050203000203" pitchFamily="34" charset="0"/>
              </a:rPr>
              <a:t>, we prioritize employees who want to finish their PhD.</a:t>
            </a:r>
          </a:p>
          <a:p>
            <a:pPr marL="0" lvl="0" indent="0" algn="l" rtl="0">
              <a:spcAft>
                <a:spcPts val="600"/>
              </a:spcAft>
              <a:buSzPts val="1200"/>
              <a:buNone/>
            </a:pPr>
            <a:br>
              <a:rPr lang="en-US" sz="1000" b="1">
                <a:latin typeface="IBM Plex Sans" panose="020B0503050203000203" pitchFamily="34" charset="0"/>
              </a:rPr>
            </a:br>
            <a:r>
              <a:rPr lang="en-US" sz="1000" b="1">
                <a:latin typeface="IBM Plex Sans SemiBold" panose="020B0503050203000203" pitchFamily="34" charset="0"/>
              </a:rPr>
              <a:t>COMPENSATION AND BENEFITS</a:t>
            </a:r>
          </a:p>
          <a:p>
            <a:pPr marL="0" lvl="0" indent="0" algn="l" rtl="0">
              <a:spcAft>
                <a:spcPts val="600"/>
              </a:spcAft>
              <a:buSzPts val="1200"/>
              <a:buNone/>
            </a:pPr>
            <a:r>
              <a:rPr lang="en-US" sz="1000">
                <a:latin typeface="IBM Plex Sans" panose="020B0503050203000203" pitchFamily="34" charset="0"/>
              </a:rPr>
              <a:t>During an approved sabbatical, employees will receive </a:t>
            </a:r>
            <a:r>
              <a:rPr lang="en-US" sz="1000">
                <a:solidFill>
                  <a:schemeClr val="accent2"/>
                </a:solidFill>
                <a:latin typeface="IBM Plex Sans" panose="020B0503050203000203" pitchFamily="34" charset="0"/>
              </a:rPr>
              <a:t>[describe compensation and benefit arrangement, e.g., full salary, partial salary, or unpaid leave]</a:t>
            </a:r>
            <a:r>
              <a:rPr lang="en-US" sz="1000">
                <a:latin typeface="IBM Plex Sans" panose="020B0503050203000203" pitchFamily="34" charset="0"/>
              </a:rPr>
              <a:t>. Benefits, including health insurance, will continue as normal during the sabbatical period.</a:t>
            </a:r>
          </a:p>
          <a:p>
            <a:pPr marL="0" lvl="0" indent="0" algn="l" rtl="0">
              <a:spcAft>
                <a:spcPts val="600"/>
              </a:spcAft>
              <a:buSzPts val="1200"/>
              <a:buNone/>
            </a:pPr>
            <a:br>
              <a:rPr lang="en-US" sz="1000" b="1">
                <a:latin typeface="IBM Plex Sans" panose="020B0503050203000203" pitchFamily="34" charset="0"/>
              </a:rPr>
            </a:br>
            <a:r>
              <a:rPr lang="en-US" sz="1000" b="1">
                <a:latin typeface="IBM Plex Sans SemiBold" panose="020B0503050203000203" pitchFamily="34" charset="0"/>
              </a:rPr>
              <a:t>RESPONSIBILITIES DURING SABBATICALS</a:t>
            </a:r>
          </a:p>
          <a:p>
            <a:pPr marL="0" lvl="0" indent="0" algn="l" rtl="0">
              <a:spcAft>
                <a:spcPts val="600"/>
              </a:spcAft>
              <a:buSzPts val="1200"/>
              <a:buNone/>
            </a:pPr>
            <a:r>
              <a:rPr lang="en-US" sz="1000">
                <a:latin typeface="IBM Plex Sans" panose="020B0503050203000203" pitchFamily="34" charset="0"/>
              </a:rPr>
              <a:t>Employees are expected to stay in touch with the company as per the agreed-upon terms and complete any tasks or projects assigned before the sabbatical. Employees need to discuss with the line managers whether to keep company equipment during their sabbatical.</a:t>
            </a:r>
          </a:p>
          <a:p>
            <a:pPr marL="0" lvl="0" indent="0" algn="l" rtl="0">
              <a:spcAft>
                <a:spcPts val="600"/>
              </a:spcAft>
              <a:buSzPts val="1200"/>
              <a:buNone/>
            </a:pPr>
            <a:endParaRPr lang="en-US" sz="1000">
              <a:latin typeface="IBM Plex Sans" panose="020B0503050203000203" pitchFamily="34" charset="0"/>
            </a:endParaRPr>
          </a:p>
          <a:p>
            <a:pPr marL="0" lvl="0" indent="0" algn="l" rtl="0">
              <a:spcAft>
                <a:spcPts val="600"/>
              </a:spcAft>
              <a:buSzPts val="1200"/>
              <a:buNone/>
            </a:pPr>
            <a:endParaRPr lang="en-US" sz="1000">
              <a:latin typeface="IBM Plex Sans" panose="020B0503050203000203" pitchFamily="34" charset="0"/>
            </a:endParaRPr>
          </a:p>
        </p:txBody>
      </p:sp>
    </p:spTree>
    <p:extLst>
      <p:ext uri="{BB962C8B-B14F-4D97-AF65-F5344CB8AC3E}">
        <p14:creationId xmlns:p14="http://schemas.microsoft.com/office/powerpoint/2010/main" val="893908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10" name="Google Shape;50;p2">
            <a:extLst>
              <a:ext uri="{FF2B5EF4-FFF2-40B4-BE49-F238E27FC236}">
                <a16:creationId xmlns:a16="http://schemas.microsoft.com/office/drawing/2014/main" id="{6F051E12-3AC0-CE33-8AFB-2AAD6CF358F4}"/>
              </a:ext>
            </a:extLst>
          </p:cNvPr>
          <p:cNvSpPr txBox="1">
            <a:spLocks noGrp="1"/>
          </p:cNvSpPr>
          <p:nvPr>
            <p:ph type="title"/>
          </p:nvPr>
        </p:nvSpPr>
        <p:spPr>
          <a:xfrm>
            <a:off x="1116013" y="431801"/>
            <a:ext cx="4905079" cy="588477"/>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700"/>
              <a:buFont typeface="IBM Plex Sans"/>
              <a:buNone/>
            </a:pPr>
            <a:r>
              <a:rPr lang="en-US"/>
              <a:t>Example| </a:t>
            </a:r>
            <a:r>
              <a:rPr lang="en-US" sz="1400" b="1">
                <a:solidFill>
                  <a:schemeClr val="accent2"/>
                </a:solidFill>
                <a:latin typeface="IBM Plex Sans SemiBold" panose="020B0503050203000203" pitchFamily="34" charset="0"/>
              </a:rPr>
              <a:t>Sabbatical policy</a:t>
            </a:r>
            <a:br>
              <a:rPr lang="en-US" sz="1400" b="1">
                <a:solidFill>
                  <a:schemeClr val="accent2"/>
                </a:solidFill>
              </a:rPr>
            </a:br>
            <a:r>
              <a:rPr lang="en-US" sz="1100">
                <a:solidFill>
                  <a:srgbClr val="31216B"/>
                </a:solidFill>
                <a:latin typeface="IBM Plex Mono"/>
                <a:ea typeface="IBM Plex Mono"/>
                <a:cs typeface="IBM Plex Mono"/>
                <a:sym typeface="IBM Plex Mono"/>
              </a:rPr>
              <a:t>See below an example of a sabbatical policy. You can use this as a template to build or review your own. Make sure to consider your organization’s needs and context.</a:t>
            </a:r>
            <a:br>
              <a:rPr lang="en-US" sz="1100">
                <a:solidFill>
                  <a:srgbClr val="31216B"/>
                </a:solidFill>
                <a:latin typeface="IBM Plex Mono"/>
                <a:ea typeface="IBM Plex Mono"/>
                <a:cs typeface="IBM Plex Mono"/>
                <a:sym typeface="IBM Plex Mono"/>
              </a:rPr>
            </a:br>
            <a:br>
              <a:rPr lang="en-US" sz="1100">
                <a:solidFill>
                  <a:srgbClr val="31216B"/>
                </a:solidFill>
                <a:latin typeface="IBM Plex Mono"/>
                <a:ea typeface="IBM Plex Mono"/>
                <a:cs typeface="IBM Plex Mono"/>
                <a:sym typeface="IBM Plex Mono"/>
              </a:rPr>
            </a:br>
            <a:endParaRPr lang="en-US" sz="1400" b="1">
              <a:solidFill>
                <a:schemeClr val="accent2"/>
              </a:solidFill>
            </a:endParaRPr>
          </a:p>
        </p:txBody>
      </p:sp>
      <p:sp>
        <p:nvSpPr>
          <p:cNvPr id="11" name="Google Shape;11;p11">
            <a:extLst>
              <a:ext uri="{FF2B5EF4-FFF2-40B4-BE49-F238E27FC236}">
                <a16:creationId xmlns:a16="http://schemas.microsoft.com/office/drawing/2014/main" id="{4724B09B-3B2D-04A9-51F8-19D46B52DD5C}"/>
              </a:ext>
            </a:extLst>
          </p:cNvPr>
          <p:cNvSpPr/>
          <p:nvPr/>
        </p:nvSpPr>
        <p:spPr>
          <a:xfrm>
            <a:off x="373617" y="239419"/>
            <a:ext cx="657000" cy="671100"/>
          </a:xfrm>
          <a:prstGeom prst="ellipse">
            <a:avLst/>
          </a:prstGeom>
          <a:solidFill>
            <a:srgbClr val="DFDEFF"/>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2" name="Google Shape;11;p11">
            <a:extLst>
              <a:ext uri="{FF2B5EF4-FFF2-40B4-BE49-F238E27FC236}">
                <a16:creationId xmlns:a16="http://schemas.microsoft.com/office/drawing/2014/main" id="{4500A0C6-C653-A6FD-9CB0-EEBDF4F01F3D}"/>
              </a:ext>
            </a:extLst>
          </p:cNvPr>
          <p:cNvSpPr/>
          <p:nvPr/>
        </p:nvSpPr>
        <p:spPr>
          <a:xfrm>
            <a:off x="327542" y="336232"/>
            <a:ext cx="657000" cy="671100"/>
          </a:xfrm>
          <a:prstGeom prst="ellipse">
            <a:avLst/>
          </a:prstGeom>
          <a:noFill/>
          <a:ln w="19050" cap="flat" cmpd="sng">
            <a:solidFill>
              <a:schemeClr val="tx1"/>
            </a:solidFill>
            <a:round/>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 name="Google Shape;76;p3">
            <a:extLst>
              <a:ext uri="{FF2B5EF4-FFF2-40B4-BE49-F238E27FC236}">
                <a16:creationId xmlns:a16="http://schemas.microsoft.com/office/drawing/2014/main" id="{0E78CAAF-A22A-8973-E7C6-6DD785D52C8A}"/>
              </a:ext>
            </a:extLst>
          </p:cNvPr>
          <p:cNvSpPr txBox="1"/>
          <p:nvPr/>
        </p:nvSpPr>
        <p:spPr>
          <a:xfrm>
            <a:off x="419812" y="10365308"/>
            <a:ext cx="6744576" cy="218385"/>
          </a:xfrm>
          <a:prstGeom prst="rect">
            <a:avLst/>
          </a:prstGeom>
          <a:noFill/>
          <a:ln>
            <a:noFill/>
          </a:ln>
        </p:spPr>
        <p:txBody>
          <a:bodyPr spcFirstLastPara="1" wrap="square" lIns="0" tIns="0" rIns="0" bIns="0" anchor="ctr" anchorCtr="0">
            <a:noAutofit/>
          </a:bodyPr>
          <a:lstStyle/>
          <a:p>
            <a:pPr marL="0" marR="0" lvl="0" indent="0" algn="r" rtl="0">
              <a:lnSpc>
                <a:spcPct val="114000"/>
              </a:lnSpc>
              <a:spcBef>
                <a:spcPts val="0"/>
              </a:spcBef>
              <a:spcAft>
                <a:spcPts val="0"/>
              </a:spcAft>
              <a:buClr>
                <a:schemeClr val="dk2"/>
              </a:buClr>
              <a:buSzPts val="900"/>
              <a:buFont typeface="Arial"/>
              <a:buNone/>
            </a:pPr>
            <a:r>
              <a:rPr lang="en-US" sz="900" b="0" i="0" u="none" strike="noStrike" cap="none">
                <a:solidFill>
                  <a:schemeClr val="dk1"/>
                </a:solidFill>
                <a:latin typeface="IBM Plex Mono"/>
                <a:ea typeface="IBM Plex Mono"/>
                <a:cs typeface="IBM Plex Mono"/>
                <a:sym typeface="IBM Plex Mono"/>
              </a:rPr>
              <a:t>Sabbatical Policy </a:t>
            </a:r>
            <a:r>
              <a:rPr lang="en-US" sz="900">
                <a:solidFill>
                  <a:schemeClr val="tx1"/>
                </a:solidFill>
                <a:latin typeface="IBM Plex Mono" panose="020B0509050203000203" pitchFamily="49" charset="77"/>
                <a:sym typeface="IBM Plex Sans"/>
              </a:rPr>
              <a:t>// </a:t>
            </a:r>
            <a:r>
              <a:rPr lang="en-US" sz="900" b="1">
                <a:solidFill>
                  <a:schemeClr val="bg2"/>
                </a:solidFill>
                <a:latin typeface="IBM Plex Mono" panose="020B0509050203000203" pitchFamily="49" charset="77"/>
                <a:sym typeface="IBM Plex Sans"/>
              </a:rPr>
              <a:t>06</a:t>
            </a:r>
            <a:endParaRPr sz="1500" b="1" u="none" strike="noStrike" cap="none">
              <a:solidFill>
                <a:schemeClr val="bg2"/>
              </a:solidFill>
              <a:latin typeface="IBM Plex Mono" panose="020B0509050203000203" pitchFamily="49" charset="77"/>
              <a:sym typeface="Arial"/>
            </a:endParaRPr>
          </a:p>
        </p:txBody>
      </p:sp>
      <p:sp>
        <p:nvSpPr>
          <p:cNvPr id="7" name="Google Shape;51;p2">
            <a:extLst>
              <a:ext uri="{FF2B5EF4-FFF2-40B4-BE49-F238E27FC236}">
                <a16:creationId xmlns:a16="http://schemas.microsoft.com/office/drawing/2014/main" id="{1C70BFFA-6280-7301-586D-641DEAAA4383}"/>
              </a:ext>
            </a:extLst>
          </p:cNvPr>
          <p:cNvSpPr txBox="1">
            <a:spLocks noGrp="1"/>
          </p:cNvSpPr>
          <p:nvPr>
            <p:ph type="body" idx="1"/>
          </p:nvPr>
        </p:nvSpPr>
        <p:spPr>
          <a:xfrm>
            <a:off x="419812" y="1610214"/>
            <a:ext cx="6744576" cy="8379924"/>
          </a:xfrm>
          <a:prstGeom prst="rect">
            <a:avLst/>
          </a:prstGeom>
          <a:noFill/>
          <a:ln>
            <a:noFill/>
          </a:ln>
        </p:spPr>
        <p:txBody>
          <a:bodyPr spcFirstLastPara="1" wrap="square" lIns="0" tIns="0" rIns="0" bIns="0" anchor="t" anchorCtr="0">
            <a:noAutofit/>
          </a:bodyPr>
          <a:lstStyle/>
          <a:p>
            <a:pPr marL="0" lvl="0" indent="0" algn="l" rtl="0">
              <a:spcAft>
                <a:spcPts val="600"/>
              </a:spcAft>
              <a:buSzPts val="1200"/>
              <a:buNone/>
            </a:pPr>
            <a:r>
              <a:rPr lang="en-US" sz="1000" b="1">
                <a:latin typeface="IBM Plex Sans SemiBold" panose="020B0503050203000203" pitchFamily="34" charset="0"/>
              </a:rPr>
              <a:t>RETURNING TO WORK</a:t>
            </a:r>
          </a:p>
          <a:p>
            <a:pPr marL="0" lvl="0" indent="0" algn="l" rtl="0">
              <a:spcAft>
                <a:spcPts val="600"/>
              </a:spcAft>
              <a:buSzPts val="1200"/>
              <a:buNone/>
            </a:pPr>
            <a:r>
              <a:rPr lang="en-US" sz="1000">
                <a:latin typeface="IBM Plex Sans" panose="020B0503050203000203" pitchFamily="34" charset="0"/>
              </a:rPr>
              <a:t>Upon returning, employees will have the opportunity to meet with their supervisor to plan a smooth transition back into their roles and discuss any necessary updates or training. In case of organizational changes during the employee’s sabbatical, </a:t>
            </a:r>
            <a:r>
              <a:rPr lang="en-US" sz="1000">
                <a:solidFill>
                  <a:schemeClr val="accent2"/>
                </a:solidFill>
                <a:latin typeface="IBM Plex Sans" panose="020B0503050203000203" pitchFamily="34" charset="0"/>
              </a:rPr>
              <a:t>[company name]</a:t>
            </a:r>
            <a:r>
              <a:rPr lang="en-US" sz="1000">
                <a:latin typeface="IBM Plex Sans" panose="020B0503050203000203" pitchFamily="34" charset="0"/>
              </a:rPr>
              <a:t> will provide them with a role as similar to their previous role as possible. Employees are legally allowed to resign during their sabbatical. The notice period is </a:t>
            </a:r>
            <a:r>
              <a:rPr lang="en-US" sz="1000">
                <a:solidFill>
                  <a:schemeClr val="accent2"/>
                </a:solidFill>
                <a:latin typeface="IBM Plex Sans" panose="020B0503050203000203" pitchFamily="34" charset="0"/>
              </a:rPr>
              <a:t>[number of months]</a:t>
            </a:r>
            <a:r>
              <a:rPr lang="en-US" sz="1000">
                <a:latin typeface="IBM Plex Sans" panose="020B0503050203000203" pitchFamily="34" charset="0"/>
              </a:rPr>
              <a:t>.</a:t>
            </a:r>
          </a:p>
          <a:p>
            <a:pPr marL="0" lvl="0" indent="0" algn="l" rtl="0">
              <a:spcAft>
                <a:spcPts val="600"/>
              </a:spcAft>
              <a:buSzPts val="1200"/>
              <a:buNone/>
            </a:pPr>
            <a:br>
              <a:rPr lang="en-US" sz="1000">
                <a:latin typeface="IBM Plex Sans" panose="020B0503050203000203" pitchFamily="34" charset="0"/>
              </a:rPr>
            </a:br>
            <a:r>
              <a:rPr lang="en-US" sz="1000" b="1">
                <a:latin typeface="IBM Plex Sans SemiBold" panose="020B0503050203000203" pitchFamily="34" charset="0"/>
              </a:rPr>
              <a:t>CANCELLATION OR MODIFICATION</a:t>
            </a:r>
          </a:p>
          <a:p>
            <a:pPr marL="0" lvl="0" indent="0" algn="l" rtl="0">
              <a:spcAft>
                <a:spcPts val="600"/>
              </a:spcAft>
              <a:buSzPts val="1200"/>
              <a:buNone/>
            </a:pPr>
            <a:r>
              <a:rPr lang="en-US" sz="1000">
                <a:solidFill>
                  <a:schemeClr val="accent2"/>
                </a:solidFill>
                <a:latin typeface="IBM Plex Sans" panose="020B0503050203000203" pitchFamily="34" charset="0"/>
              </a:rPr>
              <a:t>[Company name]</a:t>
            </a:r>
            <a:r>
              <a:rPr lang="en-US" sz="1000">
                <a:latin typeface="IBM Plex Sans" panose="020B0503050203000203" pitchFamily="34" charset="0"/>
              </a:rPr>
              <a:t> reserves the right to cancel or modify a sabbatical under exceptional circumstances, taking into account business needs and operational requirements.</a:t>
            </a:r>
          </a:p>
          <a:p>
            <a:pPr marL="0" lvl="0" indent="0" algn="l" rtl="0">
              <a:spcAft>
                <a:spcPts val="600"/>
              </a:spcAft>
              <a:buSzPts val="1200"/>
              <a:buNone/>
            </a:pPr>
            <a:br>
              <a:rPr lang="en-US" sz="1000">
                <a:latin typeface="IBM Plex Sans" panose="020B0503050203000203" pitchFamily="34" charset="0"/>
              </a:rPr>
            </a:br>
            <a:r>
              <a:rPr lang="en-US" sz="1000" b="1">
                <a:latin typeface="IBM Plex Sans SemiBold" panose="020B0503050203000203" pitchFamily="34" charset="0"/>
              </a:rPr>
              <a:t>NONDISCRIMINATION AND EQUAL OPPORTUNITY</a:t>
            </a:r>
          </a:p>
          <a:p>
            <a:pPr marL="0" lvl="0" indent="0" algn="l" rtl="0">
              <a:spcAft>
                <a:spcPts val="600"/>
              </a:spcAft>
              <a:buSzPts val="1200"/>
              <a:buNone/>
            </a:pPr>
            <a:r>
              <a:rPr lang="en-US" sz="1000">
                <a:solidFill>
                  <a:schemeClr val="accent2"/>
                </a:solidFill>
                <a:latin typeface="IBM Plex Sans" panose="020B0503050203000203" pitchFamily="34" charset="0"/>
              </a:rPr>
              <a:t>[Company name]</a:t>
            </a:r>
            <a:r>
              <a:rPr lang="en-US" sz="1000">
                <a:latin typeface="IBM Plex Sans" panose="020B0503050203000203" pitchFamily="34" charset="0"/>
              </a:rPr>
              <a:t> is committed to ensuring that all sabbatical requests are evaluated without discrimination and on equal opportunity principles.</a:t>
            </a:r>
          </a:p>
          <a:p>
            <a:pPr marL="0" lvl="0" indent="0" algn="l" rtl="0">
              <a:spcAft>
                <a:spcPts val="600"/>
              </a:spcAft>
              <a:buSzPts val="1200"/>
              <a:buNone/>
            </a:pPr>
            <a:br>
              <a:rPr lang="en-US" sz="1000">
                <a:latin typeface="IBM Plex Sans" panose="020B0503050203000203" pitchFamily="34" charset="0"/>
              </a:rPr>
            </a:br>
            <a:r>
              <a:rPr lang="en-US" sz="1000" b="1">
                <a:latin typeface="IBM Plex Sans SemiBold" panose="020B0503050203000203" pitchFamily="34" charset="0"/>
              </a:rPr>
              <a:t>CONFIDENTIALITY</a:t>
            </a:r>
          </a:p>
          <a:p>
            <a:pPr marL="0" lvl="0" indent="0" algn="l" rtl="0">
              <a:spcAft>
                <a:spcPts val="600"/>
              </a:spcAft>
              <a:buSzPts val="1200"/>
              <a:buNone/>
            </a:pPr>
            <a:r>
              <a:rPr lang="en-US" sz="1000">
                <a:latin typeface="IBM Plex Sans" panose="020B0503050203000203" pitchFamily="34" charset="0"/>
              </a:rPr>
              <a:t>The organization will maintain strict confidentiality regarding the reasons for an employee's sabbatical. </a:t>
            </a:r>
            <a:r>
              <a:rPr lang="en-US" sz="1000">
                <a:solidFill>
                  <a:schemeClr val="accent2"/>
                </a:solidFill>
                <a:latin typeface="IBM Plex Sans" panose="020B0503050203000203" pitchFamily="34" charset="0"/>
              </a:rPr>
              <a:t>[Company name]</a:t>
            </a:r>
            <a:r>
              <a:rPr lang="en-US" sz="1000">
                <a:latin typeface="IBM Plex Sans" panose="020B0503050203000203" pitchFamily="34" charset="0"/>
              </a:rPr>
              <a:t> does, however, communicate the dates and duration of the employee’s sabbatical with their team.</a:t>
            </a:r>
          </a:p>
          <a:p>
            <a:pPr marL="0" lvl="0" indent="0" algn="l" rtl="0">
              <a:spcAft>
                <a:spcPts val="600"/>
              </a:spcAft>
              <a:buSzPts val="1200"/>
              <a:buNone/>
            </a:pPr>
            <a:br>
              <a:rPr lang="en-US" sz="1000">
                <a:latin typeface="IBM Plex Sans" panose="020B0503050203000203" pitchFamily="34" charset="0"/>
              </a:rPr>
            </a:br>
            <a:r>
              <a:rPr lang="en-US" sz="1000" b="1">
                <a:latin typeface="IBM Plex Sans SemiBold" panose="020B0503050203000203" pitchFamily="34" charset="0"/>
              </a:rPr>
              <a:t>REVIEW AND EVALUATION</a:t>
            </a:r>
          </a:p>
          <a:p>
            <a:pPr marL="0" lvl="0" indent="0" algn="l" rtl="0">
              <a:spcAft>
                <a:spcPts val="600"/>
              </a:spcAft>
              <a:buSzPts val="1200"/>
              <a:buNone/>
            </a:pPr>
            <a:r>
              <a:rPr lang="en-US" sz="1000">
                <a:latin typeface="IBM Plex Sans" panose="020B0503050203000203" pitchFamily="34" charset="0"/>
              </a:rPr>
              <a:t>This policy will be reviewed annually to ensure its continued effectiveness and relevance.</a:t>
            </a:r>
          </a:p>
          <a:p>
            <a:pPr marL="0" lvl="0" indent="0" algn="l" rtl="0">
              <a:spcAft>
                <a:spcPts val="600"/>
              </a:spcAft>
              <a:buSzPts val="1200"/>
              <a:buNone/>
            </a:pPr>
            <a:br>
              <a:rPr lang="en-US" sz="1000">
                <a:latin typeface="IBM Plex Sans" panose="020B0503050203000203" pitchFamily="34" charset="0"/>
              </a:rPr>
            </a:br>
            <a:r>
              <a:rPr lang="en-US" sz="1000" b="1">
                <a:latin typeface="IBM Plex Sans SemiBold" panose="020B0503050203000203" pitchFamily="34" charset="0"/>
              </a:rPr>
              <a:t>RESOURCES AND SUPPORT</a:t>
            </a:r>
          </a:p>
          <a:p>
            <a:pPr marL="0" lvl="0" indent="0" algn="l" rtl="0">
              <a:spcAft>
                <a:spcPts val="600"/>
              </a:spcAft>
              <a:buSzPts val="1200"/>
              <a:buNone/>
            </a:pPr>
            <a:r>
              <a:rPr lang="en-US" sz="1000">
                <a:latin typeface="IBM Plex Sans" panose="020B0503050203000203" pitchFamily="34" charset="0"/>
              </a:rPr>
              <a:t>For guidance on sabbaticals, employees can reach out to the HR department at </a:t>
            </a:r>
            <a:r>
              <a:rPr lang="en-US" sz="1000">
                <a:solidFill>
                  <a:schemeClr val="accent2"/>
                </a:solidFill>
                <a:latin typeface="IBM Plex Sans" panose="020B0503050203000203" pitchFamily="34" charset="0"/>
              </a:rPr>
              <a:t>[HR contact information]</a:t>
            </a:r>
            <a:r>
              <a:rPr lang="en-US" sz="1000">
                <a:latin typeface="IBM Plex Sans" panose="020B0503050203000203" pitchFamily="34" charset="0"/>
              </a:rPr>
              <a:t>.</a:t>
            </a:r>
          </a:p>
          <a:p>
            <a:pPr marL="0" lvl="0" indent="0" algn="l" rtl="0">
              <a:spcAft>
                <a:spcPts val="600"/>
              </a:spcAft>
              <a:buSzPts val="1200"/>
              <a:buNone/>
            </a:pPr>
            <a:br>
              <a:rPr lang="en-US" sz="1000">
                <a:latin typeface="IBM Plex Sans" panose="020B0503050203000203" pitchFamily="34" charset="0"/>
              </a:rPr>
            </a:br>
            <a:r>
              <a:rPr lang="en-US" sz="1000" b="1">
                <a:latin typeface="IBM Plex Sans SemiBold" panose="020B0503050203000203" pitchFamily="34" charset="0"/>
              </a:rPr>
              <a:t>LEGAL COMPLIANCE</a:t>
            </a:r>
          </a:p>
          <a:p>
            <a:pPr marL="0" lvl="0" indent="0" algn="l" rtl="0">
              <a:spcAft>
                <a:spcPts val="600"/>
              </a:spcAft>
              <a:buSzPts val="1200"/>
              <a:buNone/>
            </a:pPr>
            <a:r>
              <a:rPr lang="en-US" sz="1000">
                <a:latin typeface="IBM Plex Sans" panose="020B0503050203000203" pitchFamily="34" charset="0"/>
              </a:rPr>
              <a:t>This policy complies with all relevant labor laws and regulations and aligns with our existing company policies.</a:t>
            </a:r>
          </a:p>
          <a:p>
            <a:pPr marL="0" lvl="0" indent="0" algn="l" rtl="0">
              <a:spcAft>
                <a:spcPts val="600"/>
              </a:spcAft>
              <a:buSzPts val="1200"/>
              <a:buNone/>
            </a:pPr>
            <a:br>
              <a:rPr lang="en-US" sz="1000">
                <a:latin typeface="IBM Plex Sans" panose="020B0503050203000203" pitchFamily="34" charset="0"/>
              </a:rPr>
            </a:br>
            <a:r>
              <a:rPr lang="en-US" sz="1000" b="1">
                <a:latin typeface="IBM Plex Sans SemiBold" panose="020B0503050203000203" pitchFamily="34" charset="0"/>
              </a:rPr>
              <a:t>EFFECTIVE DATE &amp; REVISION HISTORY</a:t>
            </a:r>
          </a:p>
          <a:p>
            <a:pPr marL="171450" lvl="0" indent="-171450" algn="l" rtl="0">
              <a:spcAft>
                <a:spcPts val="600"/>
              </a:spcAft>
              <a:buClr>
                <a:schemeClr val="accent2"/>
              </a:buClr>
              <a:buSzPct val="100000"/>
              <a:buFont typeface="Arial" panose="020B0604020202020204" pitchFamily="34" charset="0"/>
              <a:buChar char="•"/>
            </a:pPr>
            <a:r>
              <a:rPr lang="en-US" sz="1000">
                <a:latin typeface="IBM Plex Sans" panose="020B0503050203000203" pitchFamily="34" charset="0"/>
              </a:rPr>
              <a:t>Effective date: </a:t>
            </a:r>
            <a:r>
              <a:rPr lang="en-US" sz="1000">
                <a:solidFill>
                  <a:schemeClr val="accent2"/>
                </a:solidFill>
                <a:latin typeface="IBM Plex Sans" panose="020B0503050203000203" pitchFamily="34" charset="0"/>
              </a:rPr>
              <a:t>[date]</a:t>
            </a:r>
          </a:p>
          <a:p>
            <a:pPr marL="171450" lvl="0" indent="-171450" algn="l" rtl="0">
              <a:spcAft>
                <a:spcPts val="600"/>
              </a:spcAft>
              <a:buClr>
                <a:schemeClr val="accent2"/>
              </a:buClr>
              <a:buSzPct val="100000"/>
              <a:buFont typeface="Arial" panose="020B0604020202020204" pitchFamily="34" charset="0"/>
              <a:buChar char="•"/>
            </a:pPr>
            <a:r>
              <a:rPr lang="en-US" sz="1000">
                <a:latin typeface="IBM Plex Sans" panose="020B0503050203000203" pitchFamily="34" charset="0"/>
              </a:rPr>
              <a:t>Revision history: </a:t>
            </a:r>
            <a:r>
              <a:rPr lang="en-US" sz="1000">
                <a:solidFill>
                  <a:schemeClr val="accent2"/>
                </a:solidFill>
                <a:latin typeface="IBM Plex Sans" panose="020B0503050203000203" pitchFamily="34" charset="0"/>
              </a:rPr>
              <a:t>[list of revisions and their dates]</a:t>
            </a:r>
          </a:p>
          <a:p>
            <a:pPr marL="0" lvl="0" indent="0" algn="l" rtl="0">
              <a:spcAft>
                <a:spcPts val="600"/>
              </a:spcAft>
              <a:buSzPts val="1200"/>
              <a:buNone/>
            </a:pPr>
            <a:endParaRPr lang="en-US" sz="1000">
              <a:latin typeface="IBM Plex Sans" panose="020B0503050203000203" pitchFamily="34" charset="0"/>
            </a:endParaRPr>
          </a:p>
          <a:p>
            <a:pPr marL="0" lvl="0" indent="0" algn="l" rtl="0">
              <a:spcAft>
                <a:spcPts val="600"/>
              </a:spcAft>
              <a:buSzPts val="1200"/>
              <a:buNone/>
            </a:pPr>
            <a:endParaRPr lang="en-US" sz="1000">
              <a:latin typeface="IBM Plex Sans" panose="020B0503050203000203" pitchFamily="34" charset="0"/>
            </a:endParaRPr>
          </a:p>
          <a:p>
            <a:pPr marL="0" lvl="0" indent="0" algn="l" rtl="0">
              <a:spcAft>
                <a:spcPts val="600"/>
              </a:spcAft>
              <a:buSzPts val="1200"/>
              <a:buNone/>
            </a:pPr>
            <a:endParaRPr lang="en-US" sz="1000">
              <a:latin typeface="IBM Plex Sans" panose="020B0503050203000203" pitchFamily="34" charset="0"/>
            </a:endParaRPr>
          </a:p>
          <a:p>
            <a:pPr marL="0" lvl="0" indent="0" algn="l" rtl="0">
              <a:spcAft>
                <a:spcPts val="600"/>
              </a:spcAft>
              <a:buSzPts val="1200"/>
              <a:buNone/>
            </a:pPr>
            <a:endParaRPr lang="en-US" sz="1000">
              <a:latin typeface="IBM Plex Sans" panose="020B0503050203000203" pitchFamily="34" charset="0"/>
            </a:endParaRPr>
          </a:p>
          <a:p>
            <a:pPr marL="0" lvl="0" indent="0" algn="l" rtl="0">
              <a:spcAft>
                <a:spcPts val="600"/>
              </a:spcAft>
              <a:buSzPts val="1200"/>
              <a:buNone/>
            </a:pPr>
            <a:endParaRPr lang="en-US" sz="1000">
              <a:latin typeface="IBM Plex Sans" panose="020B0503050203000203" pitchFamily="34" charset="0"/>
            </a:endParaRPr>
          </a:p>
          <a:p>
            <a:pPr marL="0" lvl="0" indent="0" algn="l" rtl="0">
              <a:spcAft>
                <a:spcPts val="600"/>
              </a:spcAft>
              <a:buSzPts val="1200"/>
              <a:buNone/>
            </a:pPr>
            <a:endParaRPr lang="en-US" sz="1000">
              <a:latin typeface="IBM Plex Sans" panose="020B0503050203000203" pitchFamily="34" charset="0"/>
            </a:endParaRPr>
          </a:p>
          <a:p>
            <a:pPr marL="0" lvl="0" indent="0" algn="l" rtl="0">
              <a:spcAft>
                <a:spcPts val="600"/>
              </a:spcAft>
              <a:buSzPts val="1200"/>
              <a:buNone/>
            </a:pPr>
            <a:endParaRPr lang="en-US" sz="1000">
              <a:latin typeface="IBM Plex Sans" panose="020B0503050203000203" pitchFamily="34" charset="0"/>
            </a:endParaRPr>
          </a:p>
        </p:txBody>
      </p:sp>
    </p:spTree>
    <p:extLst>
      <p:ext uri="{BB962C8B-B14F-4D97-AF65-F5344CB8AC3E}">
        <p14:creationId xmlns:p14="http://schemas.microsoft.com/office/powerpoint/2010/main" val="1013093432"/>
      </p:ext>
    </p:extLst>
  </p:cSld>
  <p:clrMapOvr>
    <a:masterClrMapping/>
  </p:clrMapOvr>
</p:sld>
</file>

<file path=ppt/theme/theme1.xml><?xml version="1.0" encoding="utf-8"?>
<a:theme xmlns:a="http://schemas.openxmlformats.org/drawingml/2006/main" name="Office Theme">
  <a:themeElements>
    <a:clrScheme name="AIHR Color Palette">
      <a:dk1>
        <a:srgbClr val="30206B"/>
      </a:dk1>
      <a:lt1>
        <a:srgbClr val="FFFFFF"/>
      </a:lt1>
      <a:dk2>
        <a:srgbClr val="1EBBF0"/>
      </a:dk2>
      <a:lt2>
        <a:srgbClr val="E9FAFF"/>
      </a:lt2>
      <a:accent1>
        <a:srgbClr val="B0E7FF"/>
      </a:accent1>
      <a:accent2>
        <a:srgbClr val="5D5CFF"/>
      </a:accent2>
      <a:accent3>
        <a:srgbClr val="00A0AF"/>
      </a:accent3>
      <a:accent4>
        <a:srgbClr val="FFAB00"/>
      </a:accent4>
      <a:accent5>
        <a:srgbClr val="F35C0F"/>
      </a:accent5>
      <a:accent6>
        <a:srgbClr val="E32C34"/>
      </a:accent6>
      <a:hlink>
        <a:srgbClr val="1EBBF0"/>
      </a:hlink>
      <a:folHlink>
        <a:srgbClr val="30206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DA Template Portrait_2023_Q1" id="{9FF2EC00-9A94-FC42-B69D-7A15192FAB13}" vid="{7D086027-067C-324F-89E1-2ED060E9DC1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6</Slides>
  <Notes>6</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Resource Library // Guide</vt:lpstr>
      <vt:lpstr>Introduction</vt:lpstr>
      <vt:lpstr>Building Blocks | Sabbatical policy See below an overview of the building blocks of a sabbatical policy, alongside with the examples. </vt:lpstr>
      <vt:lpstr>Building Blocks | Sabbatical policy See below an overview of the building blocks of a sabbatical policy, alongside with examples. </vt:lpstr>
      <vt:lpstr>Example| Sabbatical policy See below an example of a sabbatical policy. You can use this as a template to build or review your own. Make sure to consider your organization’s needs and context.  </vt:lpstr>
      <vt:lpstr>Example| Sabbatical policy See below an example of a sabbatical policy. You can use this as a template to build or review your own. Make sure to consider your organization’s needs and context.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Before-you-send-it-to-proofreading checklist</dc:title>
  <dc:creator>Huy</dc:creator>
  <cp:revision>3</cp:revision>
  <dcterms:created xsi:type="dcterms:W3CDTF">2023-11-16T15:51:47Z</dcterms:created>
  <dcterms:modified xsi:type="dcterms:W3CDTF">2023-11-27T09:27:14Z</dcterms:modified>
</cp:coreProperties>
</file>